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6844BE-0CA4-46B3-8F25-029A3E022261}" v="43" dt="2024-03-31T20:59:06.4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713" autoAdjust="0"/>
  </p:normalViewPr>
  <p:slideViewPr>
    <p:cSldViewPr snapToGrid="0">
      <p:cViewPr varScale="1">
        <p:scale>
          <a:sx n="78" d="100"/>
          <a:sy n="78" d="100"/>
        </p:scale>
        <p:origin x="835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ušan Brozman" userId="8ff6f0f7c8daa242" providerId="LiveId" clId="{F56844BE-0CA4-46B3-8F25-029A3E022261}"/>
    <pc:docChg chg="undo redo custSel delSld modSld">
      <pc:chgData name="Dušan Brozman" userId="8ff6f0f7c8daa242" providerId="LiveId" clId="{F56844BE-0CA4-46B3-8F25-029A3E022261}" dt="2024-03-31T21:07:22.359" v="1144" actId="14100"/>
      <pc:docMkLst>
        <pc:docMk/>
      </pc:docMkLst>
      <pc:sldChg chg="addSp modSp mod modTransition setBg">
        <pc:chgData name="Dušan Brozman" userId="8ff6f0f7c8daa242" providerId="LiveId" clId="{F56844BE-0CA4-46B3-8F25-029A3E022261}" dt="2024-03-31T21:00:06.945" v="1121" actId="1076"/>
        <pc:sldMkLst>
          <pc:docMk/>
          <pc:sldMk cId="1224316320" sldId="256"/>
        </pc:sldMkLst>
        <pc:spChg chg="mod">
          <ac:chgData name="Dušan Brozman" userId="8ff6f0f7c8daa242" providerId="LiveId" clId="{F56844BE-0CA4-46B3-8F25-029A3E022261}" dt="2024-03-31T20:56:43.039" v="1079" actId="207"/>
          <ac:spMkLst>
            <pc:docMk/>
            <pc:sldMk cId="1224316320" sldId="256"/>
            <ac:spMk id="2" creationId="{4FFB6B10-9E6E-FDDE-2907-7AF9B407BB16}"/>
          </ac:spMkLst>
        </pc:spChg>
        <pc:spChg chg="mod">
          <ac:chgData name="Dušan Brozman" userId="8ff6f0f7c8daa242" providerId="LiveId" clId="{F56844BE-0CA4-46B3-8F25-029A3E022261}" dt="2024-03-31T20:56:35.004" v="1078" actId="255"/>
          <ac:spMkLst>
            <pc:docMk/>
            <pc:sldMk cId="1224316320" sldId="256"/>
            <ac:spMk id="8" creationId="{290F070E-5069-38AA-8302-E1D77BE9157B}"/>
          </ac:spMkLst>
        </pc:spChg>
        <pc:spChg chg="add">
          <ac:chgData name="Dušan Brozman" userId="8ff6f0f7c8daa242" providerId="LiveId" clId="{F56844BE-0CA4-46B3-8F25-029A3E022261}" dt="2024-03-31T20:15:33.365" v="10" actId="26606"/>
          <ac:spMkLst>
            <pc:docMk/>
            <pc:sldMk cId="1224316320" sldId="256"/>
            <ac:spMk id="27" creationId="{78BA5F19-D5E1-4ECC-BEC2-DF7AEDFD7C50}"/>
          </ac:spMkLst>
        </pc:spChg>
        <pc:spChg chg="add">
          <ac:chgData name="Dušan Brozman" userId="8ff6f0f7c8daa242" providerId="LiveId" clId="{F56844BE-0CA4-46B3-8F25-029A3E022261}" dt="2024-03-31T20:15:33.365" v="10" actId="26606"/>
          <ac:spMkLst>
            <pc:docMk/>
            <pc:sldMk cId="1224316320" sldId="256"/>
            <ac:spMk id="29" creationId="{BB4D578A-F2C4-4EA9-A811-B48E66D63696}"/>
          </ac:spMkLst>
        </pc:spChg>
        <pc:picChg chg="mod ord">
          <ac:chgData name="Dušan Brozman" userId="8ff6f0f7c8daa242" providerId="LiveId" clId="{F56844BE-0CA4-46B3-8F25-029A3E022261}" dt="2024-03-31T20:59:49.228" v="1111" actId="1076"/>
          <ac:picMkLst>
            <pc:docMk/>
            <pc:sldMk cId="1224316320" sldId="256"/>
            <ac:picMk id="7" creationId="{F725D081-D78D-9AED-1D04-DF9A0B7F1EA0}"/>
          </ac:picMkLst>
        </pc:picChg>
        <pc:picChg chg="mod ord">
          <ac:chgData name="Dušan Brozman" userId="8ff6f0f7c8daa242" providerId="LiveId" clId="{F56844BE-0CA4-46B3-8F25-029A3E022261}" dt="2024-03-31T21:00:06.945" v="1121" actId="1076"/>
          <ac:picMkLst>
            <pc:docMk/>
            <pc:sldMk cId="1224316320" sldId="256"/>
            <ac:picMk id="20" creationId="{81566786-DA40-D519-6EE3-6769BBE37AE2}"/>
          </ac:picMkLst>
        </pc:picChg>
        <pc:picChg chg="mod ord">
          <ac:chgData name="Dušan Brozman" userId="8ff6f0f7c8daa242" providerId="LiveId" clId="{F56844BE-0CA4-46B3-8F25-029A3E022261}" dt="2024-03-31T20:59:55.675" v="1114" actId="1076"/>
          <ac:picMkLst>
            <pc:docMk/>
            <pc:sldMk cId="1224316320" sldId="256"/>
            <ac:picMk id="22" creationId="{B4BA88E8-A302-AB74-8CBB-CC1F0841A5F3}"/>
          </ac:picMkLst>
        </pc:picChg>
      </pc:sldChg>
      <pc:sldChg chg="delSp modSp mod modTransition">
        <pc:chgData name="Dušan Brozman" userId="8ff6f0f7c8daa242" providerId="LiveId" clId="{F56844BE-0CA4-46B3-8F25-029A3E022261}" dt="2024-03-31T20:57:13.113" v="1083"/>
        <pc:sldMkLst>
          <pc:docMk/>
          <pc:sldMk cId="1275025384" sldId="257"/>
        </pc:sldMkLst>
        <pc:graphicFrameChg chg="mod">
          <ac:chgData name="Dušan Brozman" userId="8ff6f0f7c8daa242" providerId="LiveId" clId="{F56844BE-0CA4-46B3-8F25-029A3E022261}" dt="2024-03-31T20:15:07.135" v="7" actId="14100"/>
          <ac:graphicFrameMkLst>
            <pc:docMk/>
            <pc:sldMk cId="1275025384" sldId="257"/>
            <ac:graphicFrameMk id="5" creationId="{C5FA8FC2-A323-2B61-4AED-E2825A090E55}"/>
          </ac:graphicFrameMkLst>
        </pc:graphicFrameChg>
        <pc:picChg chg="del mod">
          <ac:chgData name="Dušan Brozman" userId="8ff6f0f7c8daa242" providerId="LiveId" clId="{F56844BE-0CA4-46B3-8F25-029A3E022261}" dt="2024-03-31T20:15:14.629" v="9" actId="21"/>
          <ac:picMkLst>
            <pc:docMk/>
            <pc:sldMk cId="1275025384" sldId="257"/>
            <ac:picMk id="6" creationId="{1CB780FB-5629-85A4-21F9-D3EAD289F9FD}"/>
          </ac:picMkLst>
        </pc:picChg>
      </pc:sldChg>
      <pc:sldChg chg="del">
        <pc:chgData name="Dušan Brozman" userId="8ff6f0f7c8daa242" providerId="LiveId" clId="{F56844BE-0CA4-46B3-8F25-029A3E022261}" dt="2024-03-31T20:14:40.182" v="0" actId="2696"/>
        <pc:sldMkLst>
          <pc:docMk/>
          <pc:sldMk cId="1372120721" sldId="258"/>
        </pc:sldMkLst>
      </pc:sldChg>
      <pc:sldChg chg="addSp delSp modSp mod modTransition setBg">
        <pc:chgData name="Dušan Brozman" userId="8ff6f0f7c8daa242" providerId="LiveId" clId="{F56844BE-0CA4-46B3-8F25-029A3E022261}" dt="2024-03-31T20:57:21.863" v="1085"/>
        <pc:sldMkLst>
          <pc:docMk/>
          <pc:sldMk cId="2066785171" sldId="259"/>
        </pc:sldMkLst>
        <pc:spChg chg="mod ord">
          <ac:chgData name="Dušan Brozman" userId="8ff6f0f7c8daa242" providerId="LiveId" clId="{F56844BE-0CA4-46B3-8F25-029A3E022261}" dt="2024-03-31T20:21:03.526" v="185" actId="14100"/>
          <ac:spMkLst>
            <pc:docMk/>
            <pc:sldMk cId="2066785171" sldId="259"/>
            <ac:spMk id="2" creationId="{09AFF737-8092-D7D3-691E-C31C9303C830}"/>
          </ac:spMkLst>
        </pc:spChg>
        <pc:spChg chg="add mod">
          <ac:chgData name="Dušan Brozman" userId="8ff6f0f7c8daa242" providerId="LiveId" clId="{F56844BE-0CA4-46B3-8F25-029A3E022261}" dt="2024-03-31T20:20:23.121" v="177" actId="1076"/>
          <ac:spMkLst>
            <pc:docMk/>
            <pc:sldMk cId="2066785171" sldId="259"/>
            <ac:spMk id="3" creationId="{30D0338F-7336-F29A-E590-D881DB59B030}"/>
          </ac:spMkLst>
        </pc:spChg>
        <pc:spChg chg="add del">
          <ac:chgData name="Dušan Brozman" userId="8ff6f0f7c8daa242" providerId="LiveId" clId="{F56844BE-0CA4-46B3-8F25-029A3E022261}" dt="2024-03-31T20:17:38.593" v="140" actId="26606"/>
          <ac:spMkLst>
            <pc:docMk/>
            <pc:sldMk cId="2066785171" sldId="259"/>
            <ac:spMk id="9" creationId="{257363FD-7E77-4145-9483-331A807ADF0E}"/>
          </ac:spMkLst>
        </pc:spChg>
        <pc:spChg chg="add del">
          <ac:chgData name="Dušan Brozman" userId="8ff6f0f7c8daa242" providerId="LiveId" clId="{F56844BE-0CA4-46B3-8F25-029A3E022261}" dt="2024-03-31T20:17:46.321" v="142" actId="26606"/>
          <ac:spMkLst>
            <pc:docMk/>
            <pc:sldMk cId="2066785171" sldId="259"/>
            <ac:spMk id="11" creationId="{0D153B68-5844-490D-8E67-F616D6D721CA}"/>
          </ac:spMkLst>
        </pc:spChg>
        <pc:spChg chg="add del">
          <ac:chgData name="Dušan Brozman" userId="8ff6f0f7c8daa242" providerId="LiveId" clId="{F56844BE-0CA4-46B3-8F25-029A3E022261}" dt="2024-03-31T20:17:46.321" v="142" actId="26606"/>
          <ac:spMkLst>
            <pc:docMk/>
            <pc:sldMk cId="2066785171" sldId="259"/>
            <ac:spMk id="12" creationId="{7FF47CB7-972F-479F-A36D-9E72D26EC8DA}"/>
          </ac:spMkLst>
        </pc:spChg>
        <pc:spChg chg="add del">
          <ac:chgData name="Dušan Brozman" userId="8ff6f0f7c8daa242" providerId="LiveId" clId="{F56844BE-0CA4-46B3-8F25-029A3E022261}" dt="2024-03-31T20:17:46.321" v="142" actId="26606"/>
          <ac:spMkLst>
            <pc:docMk/>
            <pc:sldMk cId="2066785171" sldId="259"/>
            <ac:spMk id="13" creationId="{9A0D773F-7A7D-4DBB-9DEA-86BB8B8F4BC8}"/>
          </ac:spMkLst>
        </pc:spChg>
        <pc:spChg chg="add del">
          <ac:chgData name="Dušan Brozman" userId="8ff6f0f7c8daa242" providerId="LiveId" clId="{F56844BE-0CA4-46B3-8F25-029A3E022261}" dt="2024-03-31T20:17:47.879" v="144" actId="26606"/>
          <ac:spMkLst>
            <pc:docMk/>
            <pc:sldMk cId="2066785171" sldId="259"/>
            <ac:spMk id="15" creationId="{04812C46-200A-4DEB-A05E-3ED6C68C2387}"/>
          </ac:spMkLst>
        </pc:spChg>
        <pc:spChg chg="add del">
          <ac:chgData name="Dušan Brozman" userId="8ff6f0f7c8daa242" providerId="LiveId" clId="{F56844BE-0CA4-46B3-8F25-029A3E022261}" dt="2024-03-31T20:17:47.879" v="144" actId="26606"/>
          <ac:spMkLst>
            <pc:docMk/>
            <pc:sldMk cId="2066785171" sldId="259"/>
            <ac:spMk id="16" creationId="{D1EA859B-E555-4109-94F3-6700E046E008}"/>
          </ac:spMkLst>
        </pc:spChg>
        <pc:spChg chg="add del">
          <ac:chgData name="Dušan Brozman" userId="8ff6f0f7c8daa242" providerId="LiveId" clId="{F56844BE-0CA4-46B3-8F25-029A3E022261}" dt="2024-03-31T20:19:16.402" v="165" actId="26606"/>
          <ac:spMkLst>
            <pc:docMk/>
            <pc:sldMk cId="2066785171" sldId="259"/>
            <ac:spMk id="18" creationId="{7FF47CB7-972F-479F-A36D-9E72D26EC8DA}"/>
          </ac:spMkLst>
        </pc:spChg>
        <pc:spChg chg="add del">
          <ac:chgData name="Dušan Brozman" userId="8ff6f0f7c8daa242" providerId="LiveId" clId="{F56844BE-0CA4-46B3-8F25-029A3E022261}" dt="2024-03-31T20:19:16.402" v="165" actId="26606"/>
          <ac:spMkLst>
            <pc:docMk/>
            <pc:sldMk cId="2066785171" sldId="259"/>
            <ac:spMk id="19" creationId="{0D153B68-5844-490D-8E67-F616D6D721CA}"/>
          </ac:spMkLst>
        </pc:spChg>
        <pc:spChg chg="add del">
          <ac:chgData name="Dušan Brozman" userId="8ff6f0f7c8daa242" providerId="LiveId" clId="{F56844BE-0CA4-46B3-8F25-029A3E022261}" dt="2024-03-31T20:19:16.402" v="165" actId="26606"/>
          <ac:spMkLst>
            <pc:docMk/>
            <pc:sldMk cId="2066785171" sldId="259"/>
            <ac:spMk id="20" creationId="{9A0D773F-7A7D-4DBB-9DEA-86BB8B8F4BC8}"/>
          </ac:spMkLst>
        </pc:spChg>
        <pc:spChg chg="add del">
          <ac:chgData name="Dušan Brozman" userId="8ff6f0f7c8daa242" providerId="LiveId" clId="{F56844BE-0CA4-46B3-8F25-029A3E022261}" dt="2024-03-31T20:19:16.346" v="164" actId="26606"/>
          <ac:spMkLst>
            <pc:docMk/>
            <pc:sldMk cId="2066785171" sldId="259"/>
            <ac:spMk id="25" creationId="{F821940F-7A1D-4ACC-85B4-A932898ABB37}"/>
          </ac:spMkLst>
        </pc:spChg>
        <pc:spChg chg="add del">
          <ac:chgData name="Dušan Brozman" userId="8ff6f0f7c8daa242" providerId="LiveId" clId="{F56844BE-0CA4-46B3-8F25-029A3E022261}" dt="2024-03-31T20:19:16.346" v="164" actId="26606"/>
          <ac:spMkLst>
            <pc:docMk/>
            <pc:sldMk cId="2066785171" sldId="259"/>
            <ac:spMk id="27" creationId="{16674508-81D3-48CF-96BF-7FC60EAA572A}"/>
          </ac:spMkLst>
        </pc:spChg>
        <pc:spChg chg="add">
          <ac:chgData name="Dušan Brozman" userId="8ff6f0f7c8daa242" providerId="LiveId" clId="{F56844BE-0CA4-46B3-8F25-029A3E022261}" dt="2024-03-31T20:19:16.402" v="165" actId="26606"/>
          <ac:spMkLst>
            <pc:docMk/>
            <pc:sldMk cId="2066785171" sldId="259"/>
            <ac:spMk id="29" creationId="{9A0D773F-7A7D-4DBB-9DEA-86BB8B8F4BC8}"/>
          </ac:spMkLst>
        </pc:spChg>
        <pc:spChg chg="add">
          <ac:chgData name="Dušan Brozman" userId="8ff6f0f7c8daa242" providerId="LiveId" clId="{F56844BE-0CA4-46B3-8F25-029A3E022261}" dt="2024-03-31T20:19:16.402" v="165" actId="26606"/>
          <ac:spMkLst>
            <pc:docMk/>
            <pc:sldMk cId="2066785171" sldId="259"/>
            <ac:spMk id="30" creationId="{7FF47CB7-972F-479F-A36D-9E72D26EC8DA}"/>
          </ac:spMkLst>
        </pc:spChg>
        <pc:spChg chg="add">
          <ac:chgData name="Dušan Brozman" userId="8ff6f0f7c8daa242" providerId="LiveId" clId="{F56844BE-0CA4-46B3-8F25-029A3E022261}" dt="2024-03-31T20:19:16.402" v="165" actId="26606"/>
          <ac:spMkLst>
            <pc:docMk/>
            <pc:sldMk cId="2066785171" sldId="259"/>
            <ac:spMk id="31" creationId="{0D153B68-5844-490D-8E67-F616D6D721CA}"/>
          </ac:spMkLst>
        </pc:spChg>
        <pc:picChg chg="mod">
          <ac:chgData name="Dušan Brozman" userId="8ff6f0f7c8daa242" providerId="LiveId" clId="{F56844BE-0CA4-46B3-8F25-029A3E022261}" dt="2024-03-31T20:19:16.346" v="164" actId="26606"/>
          <ac:picMkLst>
            <pc:docMk/>
            <pc:sldMk cId="2066785171" sldId="259"/>
            <ac:picMk id="4" creationId="{8F359CE0-9145-15D2-C627-7EF7766E991C}"/>
          </ac:picMkLst>
        </pc:picChg>
      </pc:sldChg>
      <pc:sldChg chg="addSp delSp modSp mod modTransition setBg">
        <pc:chgData name="Dušan Brozman" userId="8ff6f0f7c8daa242" providerId="LiveId" clId="{F56844BE-0CA4-46B3-8F25-029A3E022261}" dt="2024-03-31T20:57:38.505" v="1088"/>
        <pc:sldMkLst>
          <pc:docMk/>
          <pc:sldMk cId="587109231" sldId="260"/>
        </pc:sldMkLst>
        <pc:spChg chg="mod">
          <ac:chgData name="Dušan Brozman" userId="8ff6f0f7c8daa242" providerId="LiveId" clId="{F56844BE-0CA4-46B3-8F25-029A3E022261}" dt="2024-03-31T20:21:55.465" v="203" actId="20577"/>
          <ac:spMkLst>
            <pc:docMk/>
            <pc:sldMk cId="587109231" sldId="260"/>
            <ac:spMk id="2" creationId="{E2CF3FAE-E15E-8318-E0F4-6C7F858CE39B}"/>
          </ac:spMkLst>
        </pc:spChg>
        <pc:spChg chg="add mod">
          <ac:chgData name="Dušan Brozman" userId="8ff6f0f7c8daa242" providerId="LiveId" clId="{F56844BE-0CA4-46B3-8F25-029A3E022261}" dt="2024-03-31T20:21:37.713" v="197"/>
          <ac:spMkLst>
            <pc:docMk/>
            <pc:sldMk cId="587109231" sldId="260"/>
            <ac:spMk id="3" creationId="{ABCC3DAA-FB6B-7051-B893-4E4C4ED2AF14}"/>
          </ac:spMkLst>
        </pc:spChg>
        <pc:spChg chg="add del">
          <ac:chgData name="Dušan Brozman" userId="8ff6f0f7c8daa242" providerId="LiveId" clId="{F56844BE-0CA4-46B3-8F25-029A3E022261}" dt="2024-03-31T20:20:48.155" v="179" actId="26606"/>
          <ac:spMkLst>
            <pc:docMk/>
            <pc:sldMk cId="587109231" sldId="260"/>
            <ac:spMk id="9" creationId="{B86AA2DA-281A-4806-8977-D617AEAC830F}"/>
          </ac:spMkLst>
        </pc:spChg>
        <pc:spChg chg="add del">
          <ac:chgData name="Dušan Brozman" userId="8ff6f0f7c8daa242" providerId="LiveId" clId="{F56844BE-0CA4-46B3-8F25-029A3E022261}" dt="2024-03-31T20:20:48.155" v="179" actId="26606"/>
          <ac:spMkLst>
            <pc:docMk/>
            <pc:sldMk cId="587109231" sldId="260"/>
            <ac:spMk id="11" creationId="{64185774-6FC0-4B8D-A8DB-A8854688960B}"/>
          </ac:spMkLst>
        </pc:spChg>
        <pc:spChg chg="add del">
          <ac:chgData name="Dušan Brozman" userId="8ff6f0f7c8daa242" providerId="LiveId" clId="{F56844BE-0CA4-46B3-8F25-029A3E022261}" dt="2024-03-31T20:20:48.155" v="179" actId="26606"/>
          <ac:spMkLst>
            <pc:docMk/>
            <pc:sldMk cId="587109231" sldId="260"/>
            <ac:spMk id="13" creationId="{B7D3B4FC-79F4-47D2-9D79-DA876E6AD813}"/>
          </ac:spMkLst>
        </pc:spChg>
        <pc:spChg chg="add del">
          <ac:chgData name="Dušan Brozman" userId="8ff6f0f7c8daa242" providerId="LiveId" clId="{F56844BE-0CA4-46B3-8F25-029A3E022261}" dt="2024-03-31T20:20:48.155" v="179" actId="26606"/>
          <ac:spMkLst>
            <pc:docMk/>
            <pc:sldMk cId="587109231" sldId="260"/>
            <ac:spMk id="15" creationId="{EFF9196C-3887-4B80-8671-3CA6705C18D3}"/>
          </ac:spMkLst>
        </pc:spChg>
        <pc:spChg chg="add del">
          <ac:chgData name="Dušan Brozman" userId="8ff6f0f7c8daa242" providerId="LiveId" clId="{F56844BE-0CA4-46B3-8F25-029A3E022261}" dt="2024-03-31T20:20:48.954" v="181" actId="26606"/>
          <ac:spMkLst>
            <pc:docMk/>
            <pc:sldMk cId="587109231" sldId="260"/>
            <ac:spMk id="17" creationId="{131BAD53-4E89-4F62-BBB7-26359763ED39}"/>
          </ac:spMkLst>
        </pc:spChg>
        <pc:spChg chg="add del">
          <ac:chgData name="Dušan Brozman" userId="8ff6f0f7c8daa242" providerId="LiveId" clId="{F56844BE-0CA4-46B3-8F25-029A3E022261}" dt="2024-03-31T20:20:48.954" v="181" actId="26606"/>
          <ac:spMkLst>
            <pc:docMk/>
            <pc:sldMk cId="587109231" sldId="260"/>
            <ac:spMk id="18" creationId="{62756DA2-40EB-4C6F-B962-5822FFB54FB6}"/>
          </ac:spMkLst>
        </pc:spChg>
        <pc:spChg chg="add">
          <ac:chgData name="Dušan Brozman" userId="8ff6f0f7c8daa242" providerId="LiveId" clId="{F56844BE-0CA4-46B3-8F25-029A3E022261}" dt="2024-03-31T20:20:48.970" v="182" actId="26606"/>
          <ac:spMkLst>
            <pc:docMk/>
            <pc:sldMk cId="587109231" sldId="260"/>
            <ac:spMk id="20" creationId="{F821940F-7A1D-4ACC-85B4-A932898ABB37}"/>
          </ac:spMkLst>
        </pc:spChg>
        <pc:spChg chg="add">
          <ac:chgData name="Dušan Brozman" userId="8ff6f0f7c8daa242" providerId="LiveId" clId="{F56844BE-0CA4-46B3-8F25-029A3E022261}" dt="2024-03-31T20:20:48.970" v="182" actId="26606"/>
          <ac:spMkLst>
            <pc:docMk/>
            <pc:sldMk cId="587109231" sldId="260"/>
            <ac:spMk id="21" creationId="{16674508-81D3-48CF-96BF-7FC60EAA572A}"/>
          </ac:spMkLst>
        </pc:spChg>
        <pc:picChg chg="mod">
          <ac:chgData name="Dušan Brozman" userId="8ff6f0f7c8daa242" providerId="LiveId" clId="{F56844BE-0CA4-46B3-8F25-029A3E022261}" dt="2024-03-31T20:20:48.970" v="182" actId="26606"/>
          <ac:picMkLst>
            <pc:docMk/>
            <pc:sldMk cId="587109231" sldId="260"/>
            <ac:picMk id="4" creationId="{DD715203-53F2-F85A-09E3-03BD46679258}"/>
          </ac:picMkLst>
        </pc:picChg>
      </pc:sldChg>
      <pc:sldChg chg="addSp delSp modSp mod modTransition setBg">
        <pc:chgData name="Dušan Brozman" userId="8ff6f0f7c8daa242" providerId="LiveId" clId="{F56844BE-0CA4-46B3-8F25-029A3E022261}" dt="2024-03-31T20:57:42.106" v="1089"/>
        <pc:sldMkLst>
          <pc:docMk/>
          <pc:sldMk cId="1477338206" sldId="261"/>
        </pc:sldMkLst>
        <pc:spChg chg="add mod">
          <ac:chgData name="Dušan Brozman" userId="8ff6f0f7c8daa242" providerId="LiveId" clId="{F56844BE-0CA4-46B3-8F25-029A3E022261}" dt="2024-03-31T20:26:37.834" v="341" actId="20577"/>
          <ac:spMkLst>
            <pc:docMk/>
            <pc:sldMk cId="1477338206" sldId="261"/>
            <ac:spMk id="2" creationId="{B59EF263-F187-2E29-EAA6-4507053FD3C4}"/>
          </ac:spMkLst>
        </pc:spChg>
        <pc:spChg chg="mod ord">
          <ac:chgData name="Dušan Brozman" userId="8ff6f0f7c8daa242" providerId="LiveId" clId="{F56844BE-0CA4-46B3-8F25-029A3E022261}" dt="2024-03-31T20:45:00.434" v="846" actId="20577"/>
          <ac:spMkLst>
            <pc:docMk/>
            <pc:sldMk cId="1477338206" sldId="261"/>
            <ac:spMk id="3" creationId="{4DFDA2A2-C6A1-5EE7-DC56-FBED802DD184}"/>
          </ac:spMkLst>
        </pc:spChg>
        <pc:spChg chg="add del">
          <ac:chgData name="Dušan Brozman" userId="8ff6f0f7c8daa242" providerId="LiveId" clId="{F56844BE-0CA4-46B3-8F25-029A3E022261}" dt="2024-03-31T20:24:23.781" v="230" actId="26606"/>
          <ac:spMkLst>
            <pc:docMk/>
            <pc:sldMk cId="1477338206" sldId="261"/>
            <ac:spMk id="7" creationId="{7FF47CB7-972F-479F-A36D-9E72D26EC8DA}"/>
          </ac:spMkLst>
        </pc:spChg>
        <pc:spChg chg="add del">
          <ac:chgData name="Dušan Brozman" userId="8ff6f0f7c8daa242" providerId="LiveId" clId="{F56844BE-0CA4-46B3-8F25-029A3E022261}" dt="2024-03-31T20:24:23.781" v="230" actId="26606"/>
          <ac:spMkLst>
            <pc:docMk/>
            <pc:sldMk cId="1477338206" sldId="261"/>
            <ac:spMk id="8" creationId="{0D153B68-5844-490D-8E67-F616D6D721CA}"/>
          </ac:spMkLst>
        </pc:spChg>
        <pc:spChg chg="add del">
          <ac:chgData name="Dušan Brozman" userId="8ff6f0f7c8daa242" providerId="LiveId" clId="{F56844BE-0CA4-46B3-8F25-029A3E022261}" dt="2024-03-31T20:24:23.781" v="230" actId="26606"/>
          <ac:spMkLst>
            <pc:docMk/>
            <pc:sldMk cId="1477338206" sldId="261"/>
            <ac:spMk id="9" creationId="{9A0D773F-7A7D-4DBB-9DEA-86BB8B8F4BC8}"/>
          </ac:spMkLst>
        </pc:spChg>
        <pc:spChg chg="add del">
          <ac:chgData name="Dušan Brozman" userId="8ff6f0f7c8daa242" providerId="LiveId" clId="{F56844BE-0CA4-46B3-8F25-029A3E022261}" dt="2024-03-31T20:23:23.761" v="209" actId="26606"/>
          <ac:spMkLst>
            <pc:docMk/>
            <pc:sldMk cId="1477338206" sldId="261"/>
            <ac:spMk id="12" creationId="{33AE4636-AEEC-45D6-84D4-7AC2DA48ECF8}"/>
          </ac:spMkLst>
        </pc:spChg>
        <pc:spChg chg="add del">
          <ac:chgData name="Dušan Brozman" userId="8ff6f0f7c8daa242" providerId="LiveId" clId="{F56844BE-0CA4-46B3-8F25-029A3E022261}" dt="2024-03-31T20:23:21.860" v="207" actId="26606"/>
          <ac:spMkLst>
            <pc:docMk/>
            <pc:sldMk cId="1477338206" sldId="261"/>
            <ac:spMk id="14" creationId="{0007FE00-9498-4706-B255-6437B0252C02}"/>
          </ac:spMkLst>
        </pc:spChg>
        <pc:spChg chg="add del">
          <ac:chgData name="Dušan Brozman" userId="8ff6f0f7c8daa242" providerId="LiveId" clId="{F56844BE-0CA4-46B3-8F25-029A3E022261}" dt="2024-03-31T20:23:21.860" v="207" actId="26606"/>
          <ac:spMkLst>
            <pc:docMk/>
            <pc:sldMk cId="1477338206" sldId="261"/>
            <ac:spMk id="15" creationId="{2EB492CD-616E-47F8-933B-5E2D952A0593}"/>
          </ac:spMkLst>
        </pc:spChg>
        <pc:spChg chg="add del">
          <ac:chgData name="Dušan Brozman" userId="8ff6f0f7c8daa242" providerId="LiveId" clId="{F56844BE-0CA4-46B3-8F25-029A3E022261}" dt="2024-03-31T20:23:21.860" v="207" actId="26606"/>
          <ac:spMkLst>
            <pc:docMk/>
            <pc:sldMk cId="1477338206" sldId="261"/>
            <ac:spMk id="16" creationId="{59383CF9-23B5-4335-9B21-1791C4CF1C75}"/>
          </ac:spMkLst>
        </pc:spChg>
        <pc:spChg chg="add del">
          <ac:chgData name="Dušan Brozman" userId="8ff6f0f7c8daa242" providerId="LiveId" clId="{F56844BE-0CA4-46B3-8F25-029A3E022261}" dt="2024-03-31T20:23:23.761" v="209" actId="26606"/>
          <ac:spMkLst>
            <pc:docMk/>
            <pc:sldMk cId="1477338206" sldId="261"/>
            <ac:spMk id="18" creationId="{0B9EE3F3-89B7-43C3-8651-C4C96830993D}"/>
          </ac:spMkLst>
        </pc:spChg>
        <pc:spChg chg="add del">
          <ac:chgData name="Dušan Brozman" userId="8ff6f0f7c8daa242" providerId="LiveId" clId="{F56844BE-0CA4-46B3-8F25-029A3E022261}" dt="2024-03-31T20:23:23.761" v="209" actId="26606"/>
          <ac:spMkLst>
            <pc:docMk/>
            <pc:sldMk cId="1477338206" sldId="261"/>
            <ac:spMk id="19" creationId="{8D9CE0F4-2EB2-4F1F-8AAC-DB3571D9FE10}"/>
          </ac:spMkLst>
        </pc:spChg>
        <pc:spChg chg="add del">
          <ac:chgData name="Dušan Brozman" userId="8ff6f0f7c8daa242" providerId="LiveId" clId="{F56844BE-0CA4-46B3-8F25-029A3E022261}" dt="2024-03-31T20:23:26.048" v="211" actId="26606"/>
          <ac:spMkLst>
            <pc:docMk/>
            <pc:sldMk cId="1477338206" sldId="261"/>
            <ac:spMk id="21" creationId="{743AA782-23D1-4521-8CAD-47662984AA08}"/>
          </ac:spMkLst>
        </pc:spChg>
        <pc:spChg chg="add del">
          <ac:chgData name="Dušan Brozman" userId="8ff6f0f7c8daa242" providerId="LiveId" clId="{F56844BE-0CA4-46B3-8F25-029A3E022261}" dt="2024-03-31T20:23:26.048" v="211" actId="26606"/>
          <ac:spMkLst>
            <pc:docMk/>
            <pc:sldMk cId="1477338206" sldId="261"/>
            <ac:spMk id="22" creationId="{650D18FE-0824-4A46-B22C-A86B52E5780A}"/>
          </ac:spMkLst>
        </pc:spChg>
        <pc:spChg chg="add del">
          <ac:chgData name="Dušan Brozman" userId="8ff6f0f7c8daa242" providerId="LiveId" clId="{F56844BE-0CA4-46B3-8F25-029A3E022261}" dt="2024-03-31T20:23:27.553" v="213" actId="26606"/>
          <ac:spMkLst>
            <pc:docMk/>
            <pc:sldMk cId="1477338206" sldId="261"/>
            <ac:spMk id="24" creationId="{3346177D-ADC4-4968-B747-5CFCD390B5B9}"/>
          </ac:spMkLst>
        </pc:spChg>
        <pc:spChg chg="add del">
          <ac:chgData name="Dušan Brozman" userId="8ff6f0f7c8daa242" providerId="LiveId" clId="{F56844BE-0CA4-46B3-8F25-029A3E022261}" dt="2024-03-31T20:23:27.553" v="213" actId="26606"/>
          <ac:spMkLst>
            <pc:docMk/>
            <pc:sldMk cId="1477338206" sldId="261"/>
            <ac:spMk id="25" creationId="{0844A943-BF79-4FEA-ABB1-3BD54D236606}"/>
          </ac:spMkLst>
        </pc:spChg>
        <pc:spChg chg="add del">
          <ac:chgData name="Dušan Brozman" userId="8ff6f0f7c8daa242" providerId="LiveId" clId="{F56844BE-0CA4-46B3-8F25-029A3E022261}" dt="2024-03-31T20:23:27.553" v="213" actId="26606"/>
          <ac:spMkLst>
            <pc:docMk/>
            <pc:sldMk cId="1477338206" sldId="261"/>
            <ac:spMk id="26" creationId="{6437CC72-F4A8-4DC3-AFAB-D22C482C8100}"/>
          </ac:spMkLst>
        </pc:spChg>
        <pc:spChg chg="add del">
          <ac:chgData name="Dušan Brozman" userId="8ff6f0f7c8daa242" providerId="LiveId" clId="{F56844BE-0CA4-46B3-8F25-029A3E022261}" dt="2024-03-31T20:23:36.788" v="215" actId="26606"/>
          <ac:spMkLst>
            <pc:docMk/>
            <pc:sldMk cId="1477338206" sldId="261"/>
            <ac:spMk id="28" creationId="{2EB492CD-616E-47F8-933B-5E2D952A0593}"/>
          </ac:spMkLst>
        </pc:spChg>
        <pc:spChg chg="add del">
          <ac:chgData name="Dušan Brozman" userId="8ff6f0f7c8daa242" providerId="LiveId" clId="{F56844BE-0CA4-46B3-8F25-029A3E022261}" dt="2024-03-31T20:23:36.788" v="215" actId="26606"/>
          <ac:spMkLst>
            <pc:docMk/>
            <pc:sldMk cId="1477338206" sldId="261"/>
            <ac:spMk id="29" creationId="{59383CF9-23B5-4335-9B21-1791C4CF1C75}"/>
          </ac:spMkLst>
        </pc:spChg>
        <pc:spChg chg="add del">
          <ac:chgData name="Dušan Brozman" userId="8ff6f0f7c8daa242" providerId="LiveId" clId="{F56844BE-0CA4-46B3-8F25-029A3E022261}" dt="2024-03-31T20:23:36.788" v="215" actId="26606"/>
          <ac:spMkLst>
            <pc:docMk/>
            <pc:sldMk cId="1477338206" sldId="261"/>
            <ac:spMk id="30" creationId="{0007FE00-9498-4706-B255-6437B0252C02}"/>
          </ac:spMkLst>
        </pc:spChg>
        <pc:spChg chg="add del">
          <ac:chgData name="Dušan Brozman" userId="8ff6f0f7c8daa242" providerId="LiveId" clId="{F56844BE-0CA4-46B3-8F25-029A3E022261}" dt="2024-03-31T20:23:52.933" v="217" actId="26606"/>
          <ac:spMkLst>
            <pc:docMk/>
            <pc:sldMk cId="1477338206" sldId="261"/>
            <ac:spMk id="32" creationId="{23E547B5-89CF-4EC0-96DE-25771AED0799}"/>
          </ac:spMkLst>
        </pc:spChg>
        <pc:spChg chg="add del">
          <ac:chgData name="Dušan Brozman" userId="8ff6f0f7c8daa242" providerId="LiveId" clId="{F56844BE-0CA4-46B3-8F25-029A3E022261}" dt="2024-03-31T20:23:52.933" v="217" actId="26606"/>
          <ac:spMkLst>
            <pc:docMk/>
            <pc:sldMk cId="1477338206" sldId="261"/>
            <ac:spMk id="33" creationId="{3F0B8CEB-8279-4E5E-A0CE-1FC9F71736F2}"/>
          </ac:spMkLst>
        </pc:spChg>
        <pc:spChg chg="add del">
          <ac:chgData name="Dušan Brozman" userId="8ff6f0f7c8daa242" providerId="LiveId" clId="{F56844BE-0CA4-46B3-8F25-029A3E022261}" dt="2024-03-31T20:24:05.762" v="219" actId="26606"/>
          <ac:spMkLst>
            <pc:docMk/>
            <pc:sldMk cId="1477338206" sldId="261"/>
            <ac:spMk id="35" creationId="{131BAD53-4E89-4F62-BBB7-26359763ED39}"/>
          </ac:spMkLst>
        </pc:spChg>
        <pc:spChg chg="add del">
          <ac:chgData name="Dušan Brozman" userId="8ff6f0f7c8daa242" providerId="LiveId" clId="{F56844BE-0CA4-46B3-8F25-029A3E022261}" dt="2024-03-31T20:24:05.762" v="219" actId="26606"/>
          <ac:spMkLst>
            <pc:docMk/>
            <pc:sldMk cId="1477338206" sldId="261"/>
            <ac:spMk id="36" creationId="{62756DA2-40EB-4C6F-B962-5822FFB54FB6}"/>
          </ac:spMkLst>
        </pc:spChg>
        <pc:grpChg chg="add del">
          <ac:chgData name="Dušan Brozman" userId="8ff6f0f7c8daa242" providerId="LiveId" clId="{F56844BE-0CA4-46B3-8F25-029A3E022261}" dt="2024-03-31T20:23:13.230" v="205" actId="26606"/>
          <ac:grpSpMkLst>
            <pc:docMk/>
            <pc:sldMk cId="1477338206" sldId="261"/>
            <ac:grpSpMk id="10" creationId="{6258F736-B256-8039-9DC6-F4E49A5C5AD5}"/>
          </ac:grpSpMkLst>
        </pc:grpChg>
        <pc:picChg chg="mod">
          <ac:chgData name="Dušan Brozman" userId="8ff6f0f7c8daa242" providerId="LiveId" clId="{F56844BE-0CA4-46B3-8F25-029A3E022261}" dt="2024-03-31T20:24:23.781" v="230" actId="26606"/>
          <ac:picMkLst>
            <pc:docMk/>
            <pc:sldMk cId="1477338206" sldId="261"/>
            <ac:picMk id="5" creationId="{92EDFFDF-F196-90F7-4892-7702D09183CE}"/>
          </ac:picMkLst>
        </pc:picChg>
      </pc:sldChg>
      <pc:sldChg chg="addSp delSp modSp mod modTransition setBg">
        <pc:chgData name="Dušan Brozman" userId="8ff6f0f7c8daa242" providerId="LiveId" clId="{F56844BE-0CA4-46B3-8F25-029A3E022261}" dt="2024-03-31T21:07:22.359" v="1144" actId="14100"/>
        <pc:sldMkLst>
          <pc:docMk/>
          <pc:sldMk cId="1540322033" sldId="262"/>
        </pc:sldMkLst>
        <pc:spChg chg="mod">
          <ac:chgData name="Dušan Brozman" userId="8ff6f0f7c8daa242" providerId="LiveId" clId="{F56844BE-0CA4-46B3-8F25-029A3E022261}" dt="2024-03-31T21:07:22.359" v="1144" actId="14100"/>
          <ac:spMkLst>
            <pc:docMk/>
            <pc:sldMk cId="1540322033" sldId="262"/>
            <ac:spMk id="2" creationId="{24714BC3-13FE-4ED9-31E9-08EAB94BC1F7}"/>
          </ac:spMkLst>
        </pc:spChg>
        <pc:spChg chg="add mod">
          <ac:chgData name="Dušan Brozman" userId="8ff6f0f7c8daa242" providerId="LiveId" clId="{F56844BE-0CA4-46B3-8F25-029A3E022261}" dt="2024-03-31T20:28:56.024" v="381" actId="20577"/>
          <ac:spMkLst>
            <pc:docMk/>
            <pc:sldMk cId="1540322033" sldId="262"/>
            <ac:spMk id="3" creationId="{7B977B3F-03C0-7634-1AC0-3D703550EAF9}"/>
          </ac:spMkLst>
        </pc:spChg>
        <pc:spChg chg="add del">
          <ac:chgData name="Dušan Brozman" userId="8ff6f0f7c8daa242" providerId="LiveId" clId="{F56844BE-0CA4-46B3-8F25-029A3E022261}" dt="2024-03-31T20:28:46.338" v="368" actId="26606"/>
          <ac:spMkLst>
            <pc:docMk/>
            <pc:sldMk cId="1540322033" sldId="262"/>
            <ac:spMk id="7" creationId="{C9A36457-A5F4-4103-A443-02581C09185B}"/>
          </ac:spMkLst>
        </pc:spChg>
        <pc:spChg chg="add del">
          <ac:chgData name="Dušan Brozman" userId="8ff6f0f7c8daa242" providerId="LiveId" clId="{F56844BE-0CA4-46B3-8F25-029A3E022261}" dt="2024-03-31T20:28:46.338" v="368" actId="26606"/>
          <ac:spMkLst>
            <pc:docMk/>
            <pc:sldMk cId="1540322033" sldId="262"/>
            <ac:spMk id="9" creationId="{AA5CF486-D9E5-4A66-898A-F3D62B81B15E}"/>
          </ac:spMkLst>
        </pc:spChg>
      </pc:sldChg>
      <pc:sldChg chg="addSp modSp mod modTransition setBg">
        <pc:chgData name="Dušan Brozman" userId="8ff6f0f7c8daa242" providerId="LiveId" clId="{F56844BE-0CA4-46B3-8F25-029A3E022261}" dt="2024-03-31T20:58:16.264" v="1094"/>
        <pc:sldMkLst>
          <pc:docMk/>
          <pc:sldMk cId="2736502198" sldId="263"/>
        </pc:sldMkLst>
        <pc:spChg chg="mod">
          <ac:chgData name="Dušan Brozman" userId="8ff6f0f7c8daa242" providerId="LiveId" clId="{F56844BE-0CA4-46B3-8F25-029A3E022261}" dt="2024-03-31T20:34:24.683" v="500" actId="14100"/>
          <ac:spMkLst>
            <pc:docMk/>
            <pc:sldMk cId="2736502198" sldId="263"/>
            <ac:spMk id="2" creationId="{9AA7058C-BCAB-E5E8-2D7F-15667196E580}"/>
          </ac:spMkLst>
        </pc:spChg>
        <pc:spChg chg="add mod">
          <ac:chgData name="Dušan Brozman" userId="8ff6f0f7c8daa242" providerId="LiveId" clId="{F56844BE-0CA4-46B3-8F25-029A3E022261}" dt="2024-03-31T20:33:58.911" v="497" actId="14100"/>
          <ac:spMkLst>
            <pc:docMk/>
            <pc:sldMk cId="2736502198" sldId="263"/>
            <ac:spMk id="3" creationId="{B861A05F-669D-1CE0-7BFE-39CDF1B73565}"/>
          </ac:spMkLst>
        </pc:spChg>
        <pc:spChg chg="add">
          <ac:chgData name="Dušan Brozman" userId="8ff6f0f7c8daa242" providerId="LiveId" clId="{F56844BE-0CA4-46B3-8F25-029A3E022261}" dt="2024-03-31T20:33:43.188" v="490" actId="26606"/>
          <ac:spMkLst>
            <pc:docMk/>
            <pc:sldMk cId="2736502198" sldId="263"/>
            <ac:spMk id="9" creationId="{F821940F-7A1D-4ACC-85B4-A932898ABB37}"/>
          </ac:spMkLst>
        </pc:spChg>
        <pc:spChg chg="add">
          <ac:chgData name="Dušan Brozman" userId="8ff6f0f7c8daa242" providerId="LiveId" clId="{F56844BE-0CA4-46B3-8F25-029A3E022261}" dt="2024-03-31T20:33:43.188" v="490" actId="26606"/>
          <ac:spMkLst>
            <pc:docMk/>
            <pc:sldMk cId="2736502198" sldId="263"/>
            <ac:spMk id="11" creationId="{16674508-81D3-48CF-96BF-7FC60EAA572A}"/>
          </ac:spMkLst>
        </pc:spChg>
        <pc:picChg chg="mod">
          <ac:chgData name="Dušan Brozman" userId="8ff6f0f7c8daa242" providerId="LiveId" clId="{F56844BE-0CA4-46B3-8F25-029A3E022261}" dt="2024-03-31T20:33:43.188" v="490" actId="26606"/>
          <ac:picMkLst>
            <pc:docMk/>
            <pc:sldMk cId="2736502198" sldId="263"/>
            <ac:picMk id="4" creationId="{C65238CE-0DAC-5B58-96EB-50ABECCE663D}"/>
          </ac:picMkLst>
        </pc:picChg>
      </pc:sldChg>
      <pc:sldChg chg="addSp delSp modSp mod modTransition setBg">
        <pc:chgData name="Dušan Brozman" userId="8ff6f0f7c8daa242" providerId="LiveId" clId="{F56844BE-0CA4-46B3-8F25-029A3E022261}" dt="2024-03-31T20:58:24.832" v="1095"/>
        <pc:sldMkLst>
          <pc:docMk/>
          <pc:sldMk cId="992297323" sldId="264"/>
        </pc:sldMkLst>
        <pc:spChg chg="mod ord">
          <ac:chgData name="Dušan Brozman" userId="8ff6f0f7c8daa242" providerId="LiveId" clId="{F56844BE-0CA4-46B3-8F25-029A3E022261}" dt="2024-03-31T20:36:17.692" v="539" actId="14100"/>
          <ac:spMkLst>
            <pc:docMk/>
            <pc:sldMk cId="992297323" sldId="264"/>
            <ac:spMk id="2" creationId="{5908BB6B-16CF-EFA9-6B10-5E2F93C83384}"/>
          </ac:spMkLst>
        </pc:spChg>
        <pc:spChg chg="add mod">
          <ac:chgData name="Dušan Brozman" userId="8ff6f0f7c8daa242" providerId="LiveId" clId="{F56844BE-0CA4-46B3-8F25-029A3E022261}" dt="2024-03-31T20:34:50.460" v="505"/>
          <ac:spMkLst>
            <pc:docMk/>
            <pc:sldMk cId="992297323" sldId="264"/>
            <ac:spMk id="3" creationId="{E3435F76-45F2-C9B0-2DF1-C57616D97584}"/>
          </ac:spMkLst>
        </pc:spChg>
        <pc:spChg chg="mod">
          <ac:chgData name="Dušan Brozman" userId="8ff6f0f7c8daa242" providerId="LiveId" clId="{F56844BE-0CA4-46B3-8F25-029A3E022261}" dt="2024-03-31T20:34:42.720" v="503" actId="26606"/>
          <ac:spMkLst>
            <pc:docMk/>
            <pc:sldMk cId="992297323" sldId="264"/>
            <ac:spMk id="5" creationId="{6136E50E-5FE2-7BBD-8A7B-109988A64DCB}"/>
          </ac:spMkLst>
        </pc:spChg>
        <pc:spChg chg="add del">
          <ac:chgData name="Dušan Brozman" userId="8ff6f0f7c8daa242" providerId="LiveId" clId="{F56844BE-0CA4-46B3-8F25-029A3E022261}" dt="2024-03-31T20:34:42.671" v="502" actId="26606"/>
          <ac:spMkLst>
            <pc:docMk/>
            <pc:sldMk cId="992297323" sldId="264"/>
            <ac:spMk id="10" creationId="{23E547B5-89CF-4EC0-96DE-25771AED0799}"/>
          </ac:spMkLst>
        </pc:spChg>
        <pc:spChg chg="add del">
          <ac:chgData name="Dušan Brozman" userId="8ff6f0f7c8daa242" providerId="LiveId" clId="{F56844BE-0CA4-46B3-8F25-029A3E022261}" dt="2024-03-31T20:34:42.671" v="502" actId="26606"/>
          <ac:spMkLst>
            <pc:docMk/>
            <pc:sldMk cId="992297323" sldId="264"/>
            <ac:spMk id="12" creationId="{3F0B8CEB-8279-4E5E-A0CE-1FC9F71736F2}"/>
          </ac:spMkLst>
        </pc:spChg>
        <pc:spChg chg="add">
          <ac:chgData name="Dušan Brozman" userId="8ff6f0f7c8daa242" providerId="LiveId" clId="{F56844BE-0CA4-46B3-8F25-029A3E022261}" dt="2024-03-31T20:34:42.720" v="503" actId="26606"/>
          <ac:spMkLst>
            <pc:docMk/>
            <pc:sldMk cId="992297323" sldId="264"/>
            <ac:spMk id="14" creationId="{9A0D773F-7A7D-4DBB-9DEA-86BB8B8F4BC8}"/>
          </ac:spMkLst>
        </pc:spChg>
        <pc:spChg chg="add">
          <ac:chgData name="Dušan Brozman" userId="8ff6f0f7c8daa242" providerId="LiveId" clId="{F56844BE-0CA4-46B3-8F25-029A3E022261}" dt="2024-03-31T20:34:42.720" v="503" actId="26606"/>
          <ac:spMkLst>
            <pc:docMk/>
            <pc:sldMk cId="992297323" sldId="264"/>
            <ac:spMk id="15" creationId="{7FF47CB7-972F-479F-A36D-9E72D26EC8DA}"/>
          </ac:spMkLst>
        </pc:spChg>
        <pc:spChg chg="add">
          <ac:chgData name="Dušan Brozman" userId="8ff6f0f7c8daa242" providerId="LiveId" clId="{F56844BE-0CA4-46B3-8F25-029A3E022261}" dt="2024-03-31T20:34:42.720" v="503" actId="26606"/>
          <ac:spMkLst>
            <pc:docMk/>
            <pc:sldMk cId="992297323" sldId="264"/>
            <ac:spMk id="16" creationId="{0D153B68-5844-490D-8E67-F616D6D721CA}"/>
          </ac:spMkLst>
        </pc:spChg>
        <pc:picChg chg="mod">
          <ac:chgData name="Dušan Brozman" userId="8ff6f0f7c8daa242" providerId="LiveId" clId="{F56844BE-0CA4-46B3-8F25-029A3E022261}" dt="2024-03-31T20:34:42.720" v="503" actId="26606"/>
          <ac:picMkLst>
            <pc:docMk/>
            <pc:sldMk cId="992297323" sldId="264"/>
            <ac:picMk id="4" creationId="{AA382C32-CB92-2DE6-1F1B-E9F6993AB8EB}"/>
          </ac:picMkLst>
        </pc:picChg>
      </pc:sldChg>
      <pc:sldChg chg="addSp delSp modSp mod modTransition setBg">
        <pc:chgData name="Dušan Brozman" userId="8ff6f0f7c8daa242" providerId="LiveId" clId="{F56844BE-0CA4-46B3-8F25-029A3E022261}" dt="2024-03-31T20:58:28.637" v="1096"/>
        <pc:sldMkLst>
          <pc:docMk/>
          <pc:sldMk cId="3871791364" sldId="265"/>
        </pc:sldMkLst>
        <pc:spChg chg="mod">
          <ac:chgData name="Dušan Brozman" userId="8ff6f0f7c8daa242" providerId="LiveId" clId="{F56844BE-0CA4-46B3-8F25-029A3E022261}" dt="2024-03-31T20:37:56.090" v="565" actId="113"/>
          <ac:spMkLst>
            <pc:docMk/>
            <pc:sldMk cId="3871791364" sldId="265"/>
            <ac:spMk id="2" creationId="{0A17D095-E2F0-B952-8BDE-25A32825E65F}"/>
          </ac:spMkLst>
        </pc:spChg>
        <pc:spChg chg="add del mod ord">
          <ac:chgData name="Dušan Brozman" userId="8ff6f0f7c8daa242" providerId="LiveId" clId="{F56844BE-0CA4-46B3-8F25-029A3E022261}" dt="2024-03-31T20:37:12.721" v="549" actId="21"/>
          <ac:spMkLst>
            <pc:docMk/>
            <pc:sldMk cId="3871791364" sldId="265"/>
            <ac:spMk id="3" creationId="{9F8DA672-E70C-5892-3E13-97AC94B387B7}"/>
          </ac:spMkLst>
        </pc:spChg>
        <pc:spChg chg="add mod">
          <ac:chgData name="Dušan Brozman" userId="8ff6f0f7c8daa242" providerId="LiveId" clId="{F56844BE-0CA4-46B3-8F25-029A3E022261}" dt="2024-03-31T20:37:14.301" v="550" actId="14100"/>
          <ac:spMkLst>
            <pc:docMk/>
            <pc:sldMk cId="3871791364" sldId="265"/>
            <ac:spMk id="5" creationId="{3AD720CA-1492-350A-7CE6-F18AB35E4A7D}"/>
          </ac:spMkLst>
        </pc:spChg>
        <pc:spChg chg="add del">
          <ac:chgData name="Dušan Brozman" userId="8ff6f0f7c8daa242" providerId="LiveId" clId="{F56844BE-0CA4-46B3-8F25-029A3E022261}" dt="2024-03-31T20:37:02.848" v="545" actId="26606"/>
          <ac:spMkLst>
            <pc:docMk/>
            <pc:sldMk cId="3871791364" sldId="265"/>
            <ac:spMk id="9" creationId="{131BAD53-4E89-4F62-BBB7-26359763ED39}"/>
          </ac:spMkLst>
        </pc:spChg>
        <pc:spChg chg="add del">
          <ac:chgData name="Dušan Brozman" userId="8ff6f0f7c8daa242" providerId="LiveId" clId="{F56844BE-0CA4-46B3-8F25-029A3E022261}" dt="2024-03-31T20:37:02.848" v="545" actId="26606"/>
          <ac:spMkLst>
            <pc:docMk/>
            <pc:sldMk cId="3871791364" sldId="265"/>
            <ac:spMk id="11" creationId="{62756DA2-40EB-4C6F-B962-5822FFB54FB6}"/>
          </ac:spMkLst>
        </pc:spChg>
        <pc:spChg chg="add">
          <ac:chgData name="Dušan Brozman" userId="8ff6f0f7c8daa242" providerId="LiveId" clId="{F56844BE-0CA4-46B3-8F25-029A3E022261}" dt="2024-03-31T20:37:02.848" v="545" actId="26606"/>
          <ac:spMkLst>
            <pc:docMk/>
            <pc:sldMk cId="3871791364" sldId="265"/>
            <ac:spMk id="16" creationId="{F821940F-7A1D-4ACC-85B4-A932898ABB37}"/>
          </ac:spMkLst>
        </pc:spChg>
        <pc:spChg chg="add">
          <ac:chgData name="Dušan Brozman" userId="8ff6f0f7c8daa242" providerId="LiveId" clId="{F56844BE-0CA4-46B3-8F25-029A3E022261}" dt="2024-03-31T20:37:02.848" v="545" actId="26606"/>
          <ac:spMkLst>
            <pc:docMk/>
            <pc:sldMk cId="3871791364" sldId="265"/>
            <ac:spMk id="18" creationId="{16674508-81D3-48CF-96BF-7FC60EAA572A}"/>
          </ac:spMkLst>
        </pc:spChg>
        <pc:picChg chg="mod">
          <ac:chgData name="Dušan Brozman" userId="8ff6f0f7c8daa242" providerId="LiveId" clId="{F56844BE-0CA4-46B3-8F25-029A3E022261}" dt="2024-03-31T20:37:02.848" v="545" actId="26606"/>
          <ac:picMkLst>
            <pc:docMk/>
            <pc:sldMk cId="3871791364" sldId="265"/>
            <ac:picMk id="4" creationId="{3E9BF6E1-1FD9-2A30-6E17-974C4FFCFBA0}"/>
          </ac:picMkLst>
        </pc:picChg>
      </pc:sldChg>
      <pc:sldChg chg="addSp modSp mod modTransition setBg">
        <pc:chgData name="Dušan Brozman" userId="8ff6f0f7c8daa242" providerId="LiveId" clId="{F56844BE-0CA4-46B3-8F25-029A3E022261}" dt="2024-03-31T20:58:45.270" v="1101"/>
        <pc:sldMkLst>
          <pc:docMk/>
          <pc:sldMk cId="3242914480" sldId="266"/>
        </pc:sldMkLst>
        <pc:spChg chg="mod">
          <ac:chgData name="Dušan Brozman" userId="8ff6f0f7c8daa242" providerId="LiveId" clId="{F56844BE-0CA4-46B3-8F25-029A3E022261}" dt="2024-03-31T20:48:00.052" v="930" actId="14100"/>
          <ac:spMkLst>
            <pc:docMk/>
            <pc:sldMk cId="3242914480" sldId="266"/>
            <ac:spMk id="2" creationId="{7DCB04CC-DF8D-7C84-EA8F-085869DF2FA4}"/>
          </ac:spMkLst>
        </pc:spChg>
        <pc:spChg chg="add mod">
          <ac:chgData name="Dušan Brozman" userId="8ff6f0f7c8daa242" providerId="LiveId" clId="{F56844BE-0CA4-46B3-8F25-029A3E022261}" dt="2024-03-31T20:38:27.717" v="569" actId="20577"/>
          <ac:spMkLst>
            <pc:docMk/>
            <pc:sldMk cId="3242914480" sldId="266"/>
            <ac:spMk id="3" creationId="{2BBA61C2-55F4-5AD6-6BAA-49EB2BBFF1A4}"/>
          </ac:spMkLst>
        </pc:spChg>
        <pc:spChg chg="add">
          <ac:chgData name="Dušan Brozman" userId="8ff6f0f7c8daa242" providerId="LiveId" clId="{F56844BE-0CA4-46B3-8F25-029A3E022261}" dt="2024-03-31T20:38:16.381" v="566" actId="26606"/>
          <ac:spMkLst>
            <pc:docMk/>
            <pc:sldMk cId="3242914480" sldId="266"/>
            <ac:spMk id="7" creationId="{C9A36457-A5F4-4103-A443-02581C09185B}"/>
          </ac:spMkLst>
        </pc:spChg>
        <pc:spChg chg="add">
          <ac:chgData name="Dušan Brozman" userId="8ff6f0f7c8daa242" providerId="LiveId" clId="{F56844BE-0CA4-46B3-8F25-029A3E022261}" dt="2024-03-31T20:38:16.381" v="566" actId="26606"/>
          <ac:spMkLst>
            <pc:docMk/>
            <pc:sldMk cId="3242914480" sldId="266"/>
            <ac:spMk id="9" creationId="{AA5CF486-D9E5-4A66-898A-F3D62B81B15E}"/>
          </ac:spMkLst>
        </pc:spChg>
      </pc:sldChg>
      <pc:sldChg chg="addSp modSp mod modTransition setBg">
        <pc:chgData name="Dušan Brozman" userId="8ff6f0f7c8daa242" providerId="LiveId" clId="{F56844BE-0CA4-46B3-8F25-029A3E022261}" dt="2024-03-31T20:58:51.009" v="1102"/>
        <pc:sldMkLst>
          <pc:docMk/>
          <pc:sldMk cId="2599704695" sldId="267"/>
        </pc:sldMkLst>
        <pc:spChg chg="add mod">
          <ac:chgData name="Dušan Brozman" userId="8ff6f0f7c8daa242" providerId="LiveId" clId="{F56844BE-0CA4-46B3-8F25-029A3E022261}" dt="2024-03-31T20:42:37.523" v="707"/>
          <ac:spMkLst>
            <pc:docMk/>
            <pc:sldMk cId="2599704695" sldId="267"/>
            <ac:spMk id="2" creationId="{DD592D26-E7C6-1967-A60C-5754936653F1}"/>
          </ac:spMkLst>
        </pc:spChg>
        <pc:spChg chg="mod">
          <ac:chgData name="Dušan Brozman" userId="8ff6f0f7c8daa242" providerId="LiveId" clId="{F56844BE-0CA4-46B3-8F25-029A3E022261}" dt="2024-03-31T20:47:56.031" v="929" actId="14100"/>
          <ac:spMkLst>
            <pc:docMk/>
            <pc:sldMk cId="2599704695" sldId="267"/>
            <ac:spMk id="3" creationId="{738B4257-4644-9DE4-0A7D-4C8313C476C2}"/>
          </ac:spMkLst>
        </pc:spChg>
        <pc:spChg chg="add">
          <ac:chgData name="Dušan Brozman" userId="8ff6f0f7c8daa242" providerId="LiveId" clId="{F56844BE-0CA4-46B3-8F25-029A3E022261}" dt="2024-03-31T20:42:32.290" v="706" actId="26606"/>
          <ac:spMkLst>
            <pc:docMk/>
            <pc:sldMk cId="2599704695" sldId="267"/>
            <ac:spMk id="8" creationId="{C9A36457-A5F4-4103-A443-02581C09185B}"/>
          </ac:spMkLst>
        </pc:spChg>
        <pc:spChg chg="add">
          <ac:chgData name="Dušan Brozman" userId="8ff6f0f7c8daa242" providerId="LiveId" clId="{F56844BE-0CA4-46B3-8F25-029A3E022261}" dt="2024-03-31T20:42:32.290" v="706" actId="26606"/>
          <ac:spMkLst>
            <pc:docMk/>
            <pc:sldMk cId="2599704695" sldId="267"/>
            <ac:spMk id="10" creationId="{AA5CF486-D9E5-4A66-898A-F3D62B81B15E}"/>
          </ac:spMkLst>
        </pc:spChg>
      </pc:sldChg>
      <pc:sldChg chg="addSp delSp modSp mod modTransition setBg">
        <pc:chgData name="Dušan Brozman" userId="8ff6f0f7c8daa242" providerId="LiveId" clId="{F56844BE-0CA4-46B3-8F25-029A3E022261}" dt="2024-03-31T20:59:01.591" v="1104"/>
        <pc:sldMkLst>
          <pc:docMk/>
          <pc:sldMk cId="3249689395" sldId="268"/>
        </pc:sldMkLst>
        <pc:spChg chg="add del mod">
          <ac:chgData name="Dušan Brozman" userId="8ff6f0f7c8daa242" providerId="LiveId" clId="{F56844BE-0CA4-46B3-8F25-029A3E022261}" dt="2024-03-31T20:51:19.859" v="1031" actId="20577"/>
          <ac:spMkLst>
            <pc:docMk/>
            <pc:sldMk cId="3249689395" sldId="268"/>
            <ac:spMk id="2" creationId="{02EA1423-60CA-2ABE-85E0-8001EC7B7D29}"/>
          </ac:spMkLst>
        </pc:spChg>
        <pc:spChg chg="add del mod">
          <ac:chgData name="Dušan Brozman" userId="8ff6f0f7c8daa242" providerId="LiveId" clId="{F56844BE-0CA4-46B3-8F25-029A3E022261}" dt="2024-03-31T20:50:54.476" v="1007" actId="122"/>
          <ac:spMkLst>
            <pc:docMk/>
            <pc:sldMk cId="3249689395" sldId="268"/>
            <ac:spMk id="3" creationId="{EA64578B-DEDD-0CFD-A2C1-E3F01CDAE645}"/>
          </ac:spMkLst>
        </pc:spChg>
        <pc:spChg chg="del">
          <ac:chgData name="Dušan Brozman" userId="8ff6f0f7c8daa242" providerId="LiveId" clId="{F56844BE-0CA4-46B3-8F25-029A3E022261}" dt="2024-03-31T20:48:35.717" v="933" actId="21"/>
          <ac:spMkLst>
            <pc:docMk/>
            <pc:sldMk cId="3249689395" sldId="268"/>
            <ac:spMk id="5" creationId="{EA64578B-DEDD-0CFD-A2C1-E3F01CDAE645}"/>
          </ac:spMkLst>
        </pc:spChg>
        <pc:spChg chg="add mod">
          <ac:chgData name="Dušan Brozman" userId="8ff6f0f7c8daa242" providerId="LiveId" clId="{F56844BE-0CA4-46B3-8F25-029A3E022261}" dt="2024-03-31T20:49:02.542" v="940"/>
          <ac:spMkLst>
            <pc:docMk/>
            <pc:sldMk cId="3249689395" sldId="268"/>
            <ac:spMk id="6" creationId="{C0B3D1E4-DFC4-DA48-FA48-25BB2CAB3A57}"/>
          </ac:spMkLst>
        </pc:spChg>
        <pc:spChg chg="add">
          <ac:chgData name="Dušan Brozman" userId="8ff6f0f7c8daa242" providerId="LiveId" clId="{F56844BE-0CA4-46B3-8F25-029A3E022261}" dt="2024-03-31T20:48:42.210" v="934" actId="26606"/>
          <ac:spMkLst>
            <pc:docMk/>
            <pc:sldMk cId="3249689395" sldId="268"/>
            <ac:spMk id="9" creationId="{9F79630B-0F0B-446E-A637-38FA8F61D10E}"/>
          </ac:spMkLst>
        </pc:spChg>
        <pc:spChg chg="add">
          <ac:chgData name="Dušan Brozman" userId="8ff6f0f7c8daa242" providerId="LiveId" clId="{F56844BE-0CA4-46B3-8F25-029A3E022261}" dt="2024-03-31T20:48:42.210" v="934" actId="26606"/>
          <ac:spMkLst>
            <pc:docMk/>
            <pc:sldMk cId="3249689395" sldId="268"/>
            <ac:spMk id="11" creationId="{B3437C99-FC8E-4311-B48A-F0C4C329B154}"/>
          </ac:spMkLst>
        </pc:spChg>
        <pc:graphicFrameChg chg="add del">
          <ac:chgData name="Dušan Brozman" userId="8ff6f0f7c8daa242" providerId="LiveId" clId="{F56844BE-0CA4-46B3-8F25-029A3E022261}" dt="2024-03-31T20:48:25.599" v="932" actId="26606"/>
          <ac:graphicFrameMkLst>
            <pc:docMk/>
            <pc:sldMk cId="3249689395" sldId="268"/>
            <ac:graphicFrameMk id="7" creationId="{162C04D9-681C-532A-C881-CC061D4BB6F7}"/>
          </ac:graphicFrameMkLst>
        </pc:graphicFrameChg>
        <pc:picChg chg="mod">
          <ac:chgData name="Dušan Brozman" userId="8ff6f0f7c8daa242" providerId="LiveId" clId="{F56844BE-0CA4-46B3-8F25-029A3E022261}" dt="2024-03-31T20:50:49.959" v="1005" actId="14100"/>
          <ac:picMkLst>
            <pc:docMk/>
            <pc:sldMk cId="3249689395" sldId="268"/>
            <ac:picMk id="4" creationId="{3F820E86-081F-D7E8-B195-C4FAE83961A2}"/>
          </ac:picMkLst>
        </pc:picChg>
      </pc:sldChg>
      <pc:sldChg chg="addSp delSp modSp mod modTransition setBg">
        <pc:chgData name="Dušan Brozman" userId="8ff6f0f7c8daa242" providerId="LiveId" clId="{F56844BE-0CA4-46B3-8F25-029A3E022261}" dt="2024-03-31T21:06:16.397" v="1137" actId="1037"/>
        <pc:sldMkLst>
          <pc:docMk/>
          <pc:sldMk cId="3683200902" sldId="269"/>
        </pc:sldMkLst>
        <pc:spChg chg="mod">
          <ac:chgData name="Dušan Brozman" userId="8ff6f0f7c8daa242" providerId="LiveId" clId="{F56844BE-0CA4-46B3-8F25-029A3E022261}" dt="2024-03-31T20:56:24.576" v="1077" actId="14100"/>
          <ac:spMkLst>
            <pc:docMk/>
            <pc:sldMk cId="3683200902" sldId="269"/>
            <ac:spMk id="2" creationId="{1F5DB198-9A3D-02ED-8198-CC4709DA23B6}"/>
          </ac:spMkLst>
        </pc:spChg>
        <pc:spChg chg="del mod">
          <ac:chgData name="Dušan Brozman" userId="8ff6f0f7c8daa242" providerId="LiveId" clId="{F56844BE-0CA4-46B3-8F25-029A3E022261}" dt="2024-03-31T20:52:51.783" v="1039" actId="21"/>
          <ac:spMkLst>
            <pc:docMk/>
            <pc:sldMk cId="3683200902" sldId="269"/>
            <ac:spMk id="3" creationId="{07CF1F7A-569A-FEFE-FE0F-0060D28918E5}"/>
          </ac:spMkLst>
        </pc:spChg>
        <pc:spChg chg="add del">
          <ac:chgData name="Dušan Brozman" userId="8ff6f0f7c8daa242" providerId="LiveId" clId="{F56844BE-0CA4-46B3-8F25-029A3E022261}" dt="2024-03-31T20:54:17.597" v="1053" actId="26606"/>
          <ac:spMkLst>
            <pc:docMk/>
            <pc:sldMk cId="3683200902" sldId="269"/>
            <ac:spMk id="8" creationId="{8C790BE2-4E4F-4AAF-81A2-4A6F4885EBE6}"/>
          </ac:spMkLst>
        </pc:spChg>
        <pc:spChg chg="add del">
          <ac:chgData name="Dušan Brozman" userId="8ff6f0f7c8daa242" providerId="LiveId" clId="{F56844BE-0CA4-46B3-8F25-029A3E022261}" dt="2024-03-31T20:54:17.597" v="1053" actId="26606"/>
          <ac:spMkLst>
            <pc:docMk/>
            <pc:sldMk cId="3683200902" sldId="269"/>
            <ac:spMk id="10" creationId="{D28B54C3-B57B-472A-B96E-1FCB67093DC2}"/>
          </ac:spMkLst>
        </pc:spChg>
        <pc:spChg chg="add del">
          <ac:chgData name="Dušan Brozman" userId="8ff6f0f7c8daa242" providerId="LiveId" clId="{F56844BE-0CA4-46B3-8F25-029A3E022261}" dt="2024-03-31T20:54:17.597" v="1053" actId="26606"/>
          <ac:spMkLst>
            <pc:docMk/>
            <pc:sldMk cId="3683200902" sldId="269"/>
            <ac:spMk id="12" creationId="{7DB3C429-F8DA-49B9-AF84-21996FCF78B5}"/>
          </ac:spMkLst>
        </pc:spChg>
        <pc:spChg chg="add del">
          <ac:chgData name="Dušan Brozman" userId="8ff6f0f7c8daa242" providerId="LiveId" clId="{F56844BE-0CA4-46B3-8F25-029A3E022261}" dt="2024-03-31T20:54:17.597" v="1053" actId="26606"/>
          <ac:spMkLst>
            <pc:docMk/>
            <pc:sldMk cId="3683200902" sldId="269"/>
            <ac:spMk id="14" creationId="{E12088DD-B1AD-40E0-8B86-1D87A2CCD9BE}"/>
          </ac:spMkLst>
        </pc:spChg>
        <pc:spChg chg="add del">
          <ac:chgData name="Dušan Brozman" userId="8ff6f0f7c8daa242" providerId="LiveId" clId="{F56844BE-0CA4-46B3-8F25-029A3E022261}" dt="2024-03-31T20:54:17.597" v="1053" actId="26606"/>
          <ac:spMkLst>
            <pc:docMk/>
            <pc:sldMk cId="3683200902" sldId="269"/>
            <ac:spMk id="16" creationId="{C4C9F2B0-1044-46EB-8AEB-C3BFFDE6C2CC}"/>
          </ac:spMkLst>
        </pc:spChg>
        <pc:spChg chg="add del">
          <ac:chgData name="Dušan Brozman" userId="8ff6f0f7c8daa242" providerId="LiveId" clId="{F56844BE-0CA4-46B3-8F25-029A3E022261}" dt="2024-03-31T20:54:17.597" v="1053" actId="26606"/>
          <ac:spMkLst>
            <pc:docMk/>
            <pc:sldMk cId="3683200902" sldId="269"/>
            <ac:spMk id="18" creationId="{0C395952-4E26-45A2-8756-2ADFD6E53C6E}"/>
          </ac:spMkLst>
        </pc:spChg>
        <pc:spChg chg="add del">
          <ac:chgData name="Dušan Brozman" userId="8ff6f0f7c8daa242" providerId="LiveId" clId="{F56844BE-0CA4-46B3-8F25-029A3E022261}" dt="2024-03-31T20:54:17.597" v="1053" actId="26606"/>
          <ac:spMkLst>
            <pc:docMk/>
            <pc:sldMk cId="3683200902" sldId="269"/>
            <ac:spMk id="20" creationId="{4734BADF-9461-4621-B112-2D7BABEA7DD0}"/>
          </ac:spMkLst>
        </pc:spChg>
        <pc:spChg chg="add del">
          <ac:chgData name="Dušan Brozman" userId="8ff6f0f7c8daa242" providerId="LiveId" clId="{F56844BE-0CA4-46B3-8F25-029A3E022261}" dt="2024-03-31T20:54:47.463" v="1058" actId="26606"/>
          <ac:spMkLst>
            <pc:docMk/>
            <pc:sldMk cId="3683200902" sldId="269"/>
            <ac:spMk id="25" creationId="{3C54F4CE-85F0-46ED-80DA-9518C9251AD1}"/>
          </ac:spMkLst>
        </pc:spChg>
        <pc:spChg chg="add del">
          <ac:chgData name="Dušan Brozman" userId="8ff6f0f7c8daa242" providerId="LiveId" clId="{F56844BE-0CA4-46B3-8F25-029A3E022261}" dt="2024-03-31T20:54:47.463" v="1058" actId="26606"/>
          <ac:spMkLst>
            <pc:docMk/>
            <pc:sldMk cId="3683200902" sldId="269"/>
            <ac:spMk id="27" creationId="{DADD1FCA-8ACB-4958-81DD-4CDD6D3E1921}"/>
          </ac:spMkLst>
        </pc:spChg>
        <pc:spChg chg="add">
          <ac:chgData name="Dušan Brozman" userId="8ff6f0f7c8daa242" providerId="LiveId" clId="{F56844BE-0CA4-46B3-8F25-029A3E022261}" dt="2024-03-31T20:54:47.463" v="1058" actId="26606"/>
          <ac:spMkLst>
            <pc:docMk/>
            <pc:sldMk cId="3683200902" sldId="269"/>
            <ac:spMk id="32" creationId="{B7BD7FCF-A254-4A97-A15C-319B67622677}"/>
          </ac:spMkLst>
        </pc:spChg>
        <pc:spChg chg="add">
          <ac:chgData name="Dušan Brozman" userId="8ff6f0f7c8daa242" providerId="LiveId" clId="{F56844BE-0CA4-46B3-8F25-029A3E022261}" dt="2024-03-31T20:54:47.463" v="1058" actId="26606"/>
          <ac:spMkLst>
            <pc:docMk/>
            <pc:sldMk cId="3683200902" sldId="269"/>
            <ac:spMk id="34" creationId="{52FFAF72-6204-4676-9C6F-9A4CC4D91805}"/>
          </ac:spMkLst>
        </pc:spChg>
        <pc:picChg chg="add del mod">
          <ac:chgData name="Dušan Brozman" userId="8ff6f0f7c8daa242" providerId="LiveId" clId="{F56844BE-0CA4-46B3-8F25-029A3E022261}" dt="2024-03-31T20:52:22.810" v="1035" actId="21"/>
          <ac:picMkLst>
            <pc:docMk/>
            <pc:sldMk cId="3683200902" sldId="269"/>
            <ac:picMk id="5" creationId="{003B8D84-52B9-FC3C-3373-59F035D85013}"/>
          </ac:picMkLst>
        </pc:picChg>
        <pc:picChg chg="add mod">
          <ac:chgData name="Dušan Brozman" userId="8ff6f0f7c8daa242" providerId="LiveId" clId="{F56844BE-0CA4-46B3-8F25-029A3E022261}" dt="2024-03-31T21:06:16.397" v="1137" actId="1037"/>
          <ac:picMkLst>
            <pc:docMk/>
            <pc:sldMk cId="3683200902" sldId="269"/>
            <ac:picMk id="6" creationId="{003B8D84-52B9-FC3C-3373-59F035D85013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449202-9165-4C7D-AAF0-E15BE597146C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832125C-F0B6-4457-A484-D01ECC988D60}">
      <dgm:prSet/>
      <dgm:spPr/>
      <dgm:t>
        <a:bodyPr/>
        <a:lstStyle/>
        <a:p>
          <a:r>
            <a:rPr lang="sk-SK" b="1"/>
            <a:t>Hlavné mesto</a:t>
          </a:r>
          <a:r>
            <a:rPr lang="sk-SK"/>
            <a:t>			Moskva (18 mil. obyvateľov) </a:t>
          </a:r>
          <a:endParaRPr lang="en-US"/>
        </a:p>
      </dgm:t>
    </dgm:pt>
    <dgm:pt modelId="{F70EDD78-2A51-4371-9D02-4D408AD3AD62}" type="parTrans" cxnId="{88FF33FF-2338-499D-9B58-89398584E0C6}">
      <dgm:prSet/>
      <dgm:spPr/>
      <dgm:t>
        <a:bodyPr/>
        <a:lstStyle/>
        <a:p>
          <a:endParaRPr lang="en-US"/>
        </a:p>
      </dgm:t>
    </dgm:pt>
    <dgm:pt modelId="{617207C0-9C91-4FA2-9DFA-AF7DA463BEE1}" type="sibTrans" cxnId="{88FF33FF-2338-499D-9B58-89398584E0C6}">
      <dgm:prSet/>
      <dgm:spPr/>
      <dgm:t>
        <a:bodyPr/>
        <a:lstStyle/>
        <a:p>
          <a:endParaRPr lang="en-US"/>
        </a:p>
      </dgm:t>
    </dgm:pt>
    <dgm:pt modelId="{22006F19-E511-4BE6-9E5C-E684A83DFE22}">
      <dgm:prSet/>
      <dgm:spPr/>
      <dgm:t>
        <a:bodyPr/>
        <a:lstStyle/>
        <a:p>
          <a:r>
            <a:rPr lang="sk-SK" b="1" dirty="0"/>
            <a:t>Zriadenie</a:t>
          </a:r>
          <a:r>
            <a:rPr lang="sk-SK" dirty="0"/>
            <a:t>			Federatívna prezidentská republika</a:t>
          </a:r>
          <a:endParaRPr lang="en-US" dirty="0"/>
        </a:p>
      </dgm:t>
    </dgm:pt>
    <dgm:pt modelId="{E453676A-5CEC-4E8B-ADF3-E70F5AF32A40}" type="parTrans" cxnId="{3AA50400-A4B6-4F01-91B6-F0D147EEA5C6}">
      <dgm:prSet/>
      <dgm:spPr/>
      <dgm:t>
        <a:bodyPr/>
        <a:lstStyle/>
        <a:p>
          <a:endParaRPr lang="en-US"/>
        </a:p>
      </dgm:t>
    </dgm:pt>
    <dgm:pt modelId="{8C011E9A-9ACE-469D-8427-F7DBBAB09EEF}" type="sibTrans" cxnId="{3AA50400-A4B6-4F01-91B6-F0D147EEA5C6}">
      <dgm:prSet/>
      <dgm:spPr/>
      <dgm:t>
        <a:bodyPr/>
        <a:lstStyle/>
        <a:p>
          <a:endParaRPr lang="en-US"/>
        </a:p>
      </dgm:t>
    </dgm:pt>
    <dgm:pt modelId="{A4872E50-E671-42B8-8716-C4667E76231B}">
      <dgm:prSet/>
      <dgm:spPr/>
      <dgm:t>
        <a:bodyPr/>
        <a:lstStyle/>
        <a:p>
          <a:r>
            <a:rPr lang="sk-SK" b="1"/>
            <a:t>Prezident</a:t>
          </a:r>
          <a:r>
            <a:rPr lang="sk-SK"/>
            <a:t>			Vladimír Putin </a:t>
          </a:r>
          <a:endParaRPr lang="en-US"/>
        </a:p>
      </dgm:t>
    </dgm:pt>
    <dgm:pt modelId="{860DE2EA-B884-4CA6-A299-62534091DADC}" type="parTrans" cxnId="{E7AF4ACF-C98E-40DC-A4FC-328B3BE08695}">
      <dgm:prSet/>
      <dgm:spPr/>
      <dgm:t>
        <a:bodyPr/>
        <a:lstStyle/>
        <a:p>
          <a:endParaRPr lang="en-US"/>
        </a:p>
      </dgm:t>
    </dgm:pt>
    <dgm:pt modelId="{7A7717FE-6879-4DF3-A0A4-39ADE8AF691C}" type="sibTrans" cxnId="{E7AF4ACF-C98E-40DC-A4FC-328B3BE08695}">
      <dgm:prSet/>
      <dgm:spPr/>
      <dgm:t>
        <a:bodyPr/>
        <a:lstStyle/>
        <a:p>
          <a:endParaRPr lang="en-US"/>
        </a:p>
      </dgm:t>
    </dgm:pt>
    <dgm:pt modelId="{045CFA53-9C56-4831-96F8-E574303FCF77}">
      <dgm:prSet/>
      <dgm:spPr/>
      <dgm:t>
        <a:bodyPr/>
        <a:lstStyle/>
        <a:p>
          <a:r>
            <a:rPr lang="sk-SK" b="1" dirty="0"/>
            <a:t>Rozloha</a:t>
          </a:r>
          <a:r>
            <a:rPr lang="sk-SK" dirty="0"/>
            <a:t>			17 100 000 km2</a:t>
          </a:r>
          <a:endParaRPr lang="en-US" dirty="0"/>
        </a:p>
      </dgm:t>
    </dgm:pt>
    <dgm:pt modelId="{6A2E09DD-259E-4D0B-83F5-5478E7B25E28}" type="parTrans" cxnId="{F3DF0FDC-FC74-4D88-8425-72E4B3F7E675}">
      <dgm:prSet/>
      <dgm:spPr/>
      <dgm:t>
        <a:bodyPr/>
        <a:lstStyle/>
        <a:p>
          <a:endParaRPr lang="en-US"/>
        </a:p>
      </dgm:t>
    </dgm:pt>
    <dgm:pt modelId="{5F335C19-7C88-438B-A019-3882558E0415}" type="sibTrans" cxnId="{F3DF0FDC-FC74-4D88-8425-72E4B3F7E675}">
      <dgm:prSet/>
      <dgm:spPr/>
      <dgm:t>
        <a:bodyPr/>
        <a:lstStyle/>
        <a:p>
          <a:endParaRPr lang="en-US"/>
        </a:p>
      </dgm:t>
    </dgm:pt>
    <dgm:pt modelId="{892AA00B-4CFD-4BBE-8B6B-678D0EE39D05}">
      <dgm:prSet/>
      <dgm:spPr/>
      <dgm:t>
        <a:bodyPr/>
        <a:lstStyle/>
        <a:p>
          <a:r>
            <a:rPr lang="sk-SK" b="1" dirty="0"/>
            <a:t>Počet obyvateľov</a:t>
          </a:r>
          <a:r>
            <a:rPr lang="sk-SK" dirty="0"/>
            <a:t>		146 800 000 (11 národností, 78% </a:t>
          </a:r>
          <a:r>
            <a:rPr lang="sk-SK" dirty="0" err="1"/>
            <a:t>rusi</a:t>
          </a:r>
          <a:r>
            <a:rPr lang="sk-SK" dirty="0"/>
            <a:t>)</a:t>
          </a:r>
          <a:endParaRPr lang="en-US" dirty="0"/>
        </a:p>
      </dgm:t>
    </dgm:pt>
    <dgm:pt modelId="{FFBAC068-C9CC-4637-840D-34E38A00D03A}" type="parTrans" cxnId="{95208534-DA75-4D1D-8F2C-27BFDB9D2FCA}">
      <dgm:prSet/>
      <dgm:spPr/>
      <dgm:t>
        <a:bodyPr/>
        <a:lstStyle/>
        <a:p>
          <a:endParaRPr lang="en-US"/>
        </a:p>
      </dgm:t>
    </dgm:pt>
    <dgm:pt modelId="{6F0E4C64-4967-41C7-A9FB-D639DF15F9FA}" type="sibTrans" cxnId="{95208534-DA75-4D1D-8F2C-27BFDB9D2FCA}">
      <dgm:prSet/>
      <dgm:spPr/>
      <dgm:t>
        <a:bodyPr/>
        <a:lstStyle/>
        <a:p>
          <a:endParaRPr lang="en-US"/>
        </a:p>
      </dgm:t>
    </dgm:pt>
    <dgm:pt modelId="{4ADCEB7A-8029-4DD7-8075-389EB6FE7B32}">
      <dgm:prSet/>
      <dgm:spPr/>
      <dgm:t>
        <a:bodyPr/>
        <a:lstStyle/>
        <a:p>
          <a:r>
            <a:rPr lang="sk-SK" b="1"/>
            <a:t>HDP</a:t>
          </a:r>
          <a:r>
            <a:rPr lang="sk-SK"/>
            <a:t>				2,2 bilióna USD </a:t>
          </a:r>
          <a:endParaRPr lang="en-US"/>
        </a:p>
      </dgm:t>
    </dgm:pt>
    <dgm:pt modelId="{64E00392-BE50-47EA-A2ED-4A89DAD28758}" type="parTrans" cxnId="{A739C0FF-214D-47C1-96C0-0A25E1D2BC3F}">
      <dgm:prSet/>
      <dgm:spPr/>
      <dgm:t>
        <a:bodyPr/>
        <a:lstStyle/>
        <a:p>
          <a:endParaRPr lang="en-US"/>
        </a:p>
      </dgm:t>
    </dgm:pt>
    <dgm:pt modelId="{AA3951A0-7593-4309-B337-9F7A6A9B735B}" type="sibTrans" cxnId="{A739C0FF-214D-47C1-96C0-0A25E1D2BC3F}">
      <dgm:prSet/>
      <dgm:spPr/>
      <dgm:t>
        <a:bodyPr/>
        <a:lstStyle/>
        <a:p>
          <a:endParaRPr lang="en-US"/>
        </a:p>
      </dgm:t>
    </dgm:pt>
    <dgm:pt modelId="{F976DB91-0BF2-4725-8BB5-102ECD34CBA2}">
      <dgm:prSet/>
      <dgm:spPr/>
      <dgm:t>
        <a:bodyPr/>
        <a:lstStyle/>
        <a:p>
          <a:r>
            <a:rPr lang="sk-SK" b="1"/>
            <a:t>Internetová doména </a:t>
          </a:r>
          <a:r>
            <a:rPr lang="sk-SK"/>
            <a:t>		.ru, .su </a:t>
          </a:r>
          <a:endParaRPr lang="en-US"/>
        </a:p>
      </dgm:t>
    </dgm:pt>
    <dgm:pt modelId="{97A10109-F410-4A08-9C7E-F8C5564DD4C5}" type="parTrans" cxnId="{890D6BF3-7838-46DD-8F4C-12E85B2E6FE5}">
      <dgm:prSet/>
      <dgm:spPr/>
      <dgm:t>
        <a:bodyPr/>
        <a:lstStyle/>
        <a:p>
          <a:endParaRPr lang="en-US"/>
        </a:p>
      </dgm:t>
    </dgm:pt>
    <dgm:pt modelId="{9A4F6264-DBE1-4A87-BFB5-9D15394540AF}" type="sibTrans" cxnId="{890D6BF3-7838-46DD-8F4C-12E85B2E6FE5}">
      <dgm:prSet/>
      <dgm:spPr/>
      <dgm:t>
        <a:bodyPr/>
        <a:lstStyle/>
        <a:p>
          <a:endParaRPr lang="en-US"/>
        </a:p>
      </dgm:t>
    </dgm:pt>
    <dgm:pt modelId="{848A84F2-A3F6-4012-ABE6-4111B8A424E0}">
      <dgm:prSet/>
      <dgm:spPr/>
      <dgm:t>
        <a:bodyPr/>
        <a:lstStyle/>
        <a:p>
          <a:r>
            <a:rPr lang="sk-SK" b="1"/>
            <a:t>Telefónna predvoľba</a:t>
          </a:r>
          <a:r>
            <a:rPr lang="sk-SK"/>
            <a:t>		+7</a:t>
          </a:r>
          <a:endParaRPr lang="en-US"/>
        </a:p>
      </dgm:t>
    </dgm:pt>
    <dgm:pt modelId="{565AB9AA-3723-41D1-9FA3-3725067E63B8}" type="parTrans" cxnId="{494B548B-2957-44BE-94B5-6F3345366176}">
      <dgm:prSet/>
      <dgm:spPr/>
      <dgm:t>
        <a:bodyPr/>
        <a:lstStyle/>
        <a:p>
          <a:endParaRPr lang="en-US"/>
        </a:p>
      </dgm:t>
    </dgm:pt>
    <dgm:pt modelId="{25EAED53-EA09-450E-8DB9-B48F4D3DAC61}" type="sibTrans" cxnId="{494B548B-2957-44BE-94B5-6F3345366176}">
      <dgm:prSet/>
      <dgm:spPr/>
      <dgm:t>
        <a:bodyPr/>
        <a:lstStyle/>
        <a:p>
          <a:endParaRPr lang="en-US"/>
        </a:p>
      </dgm:t>
    </dgm:pt>
    <dgm:pt modelId="{85CDDF2E-C9FA-41C3-91FC-C04596F649E5}">
      <dgm:prSet/>
      <dgm:spPr/>
      <dgm:t>
        <a:bodyPr/>
        <a:lstStyle/>
        <a:p>
          <a:r>
            <a:rPr lang="sk-SK" b="1"/>
            <a:t>Rozloha vôd</a:t>
          </a:r>
          <a:r>
            <a:rPr lang="sk-SK"/>
            <a:t>			721 000 km2 </a:t>
          </a:r>
          <a:endParaRPr lang="en-US"/>
        </a:p>
      </dgm:t>
    </dgm:pt>
    <dgm:pt modelId="{0E5B88EB-4022-4168-B5ED-8BBB84E4BC40}" type="parTrans" cxnId="{C672506C-268B-406A-9BEE-07C1E53DB109}">
      <dgm:prSet/>
      <dgm:spPr/>
      <dgm:t>
        <a:bodyPr/>
        <a:lstStyle/>
        <a:p>
          <a:endParaRPr lang="en-US"/>
        </a:p>
      </dgm:t>
    </dgm:pt>
    <dgm:pt modelId="{2BBA0592-588E-434F-A942-D002505E254D}" type="sibTrans" cxnId="{C672506C-268B-406A-9BEE-07C1E53DB109}">
      <dgm:prSet/>
      <dgm:spPr/>
      <dgm:t>
        <a:bodyPr/>
        <a:lstStyle/>
        <a:p>
          <a:endParaRPr lang="en-US"/>
        </a:p>
      </dgm:t>
    </dgm:pt>
    <dgm:pt modelId="{12924A13-4EA4-4F96-81A5-B33DC16BF5CC}">
      <dgm:prSet/>
      <dgm:spPr/>
      <dgm:t>
        <a:bodyPr/>
        <a:lstStyle/>
        <a:p>
          <a:r>
            <a:rPr lang="sk-SK" b="1"/>
            <a:t>Najvyšší vrch</a:t>
          </a:r>
          <a:r>
            <a:rPr lang="sk-SK"/>
            <a:t>			Elbrus (pohorie Kaukaz) 5642 m/n.m. </a:t>
          </a:r>
          <a:endParaRPr lang="en-US"/>
        </a:p>
      </dgm:t>
    </dgm:pt>
    <dgm:pt modelId="{B76D5A37-1362-47FA-AC40-66B45A39C4CA}" type="parTrans" cxnId="{79ECFF30-05B5-4AE2-9D81-0C9C6597A3EA}">
      <dgm:prSet/>
      <dgm:spPr/>
      <dgm:t>
        <a:bodyPr/>
        <a:lstStyle/>
        <a:p>
          <a:endParaRPr lang="en-US"/>
        </a:p>
      </dgm:t>
    </dgm:pt>
    <dgm:pt modelId="{C2F30AA6-1C2D-4E08-B6F5-9371235BAA98}" type="sibTrans" cxnId="{79ECFF30-05B5-4AE2-9D81-0C9C6597A3EA}">
      <dgm:prSet/>
      <dgm:spPr/>
      <dgm:t>
        <a:bodyPr/>
        <a:lstStyle/>
        <a:p>
          <a:endParaRPr lang="en-US"/>
        </a:p>
      </dgm:t>
    </dgm:pt>
    <dgm:pt modelId="{8D65AB44-3F22-43B7-9B47-C76BA78C048C}">
      <dgm:prSet/>
      <dgm:spPr/>
      <dgm:t>
        <a:bodyPr/>
        <a:lstStyle/>
        <a:p>
          <a:r>
            <a:rPr lang="sk-SK" b="1"/>
            <a:t>Najnižší bod</a:t>
          </a:r>
          <a:r>
            <a:rPr lang="sk-SK"/>
            <a:t>			Kaspické more 27 m/n.m. </a:t>
          </a:r>
          <a:endParaRPr lang="en-US"/>
        </a:p>
      </dgm:t>
    </dgm:pt>
    <dgm:pt modelId="{F0E95403-E588-448C-987E-C8B208C8505E}" type="parTrans" cxnId="{A9D3F481-561B-4BB6-8176-5EB9B3D27BB9}">
      <dgm:prSet/>
      <dgm:spPr/>
      <dgm:t>
        <a:bodyPr/>
        <a:lstStyle/>
        <a:p>
          <a:endParaRPr lang="en-US"/>
        </a:p>
      </dgm:t>
    </dgm:pt>
    <dgm:pt modelId="{C0A07BA6-58BA-44AE-9E16-EE44B02B6DC5}" type="sibTrans" cxnId="{A9D3F481-561B-4BB6-8176-5EB9B3D27BB9}">
      <dgm:prSet/>
      <dgm:spPr/>
      <dgm:t>
        <a:bodyPr/>
        <a:lstStyle/>
        <a:p>
          <a:endParaRPr lang="en-US"/>
        </a:p>
      </dgm:t>
    </dgm:pt>
    <dgm:pt modelId="{87B9D4CF-8D35-4F52-9F3E-3E74E8CCFA2E}">
      <dgm:prSet/>
      <dgm:spPr/>
      <dgm:t>
        <a:bodyPr/>
        <a:lstStyle/>
        <a:p>
          <a:r>
            <a:rPr lang="sk-SK" b="1"/>
            <a:t>Podnebie</a:t>
          </a:r>
          <a:r>
            <a:rPr lang="sk-SK"/>
            <a:t>			Štyri klimatické pásma, Arktické až po Subtropické </a:t>
          </a:r>
          <a:endParaRPr lang="en-US"/>
        </a:p>
      </dgm:t>
    </dgm:pt>
    <dgm:pt modelId="{53B659D8-3297-41EB-8344-4A4D7C17898F}" type="parTrans" cxnId="{554B18E9-1253-46CB-98F6-6010CD02D0FB}">
      <dgm:prSet/>
      <dgm:spPr/>
      <dgm:t>
        <a:bodyPr/>
        <a:lstStyle/>
        <a:p>
          <a:endParaRPr lang="en-US"/>
        </a:p>
      </dgm:t>
    </dgm:pt>
    <dgm:pt modelId="{64ADA070-2D91-4BE3-9436-51B94B34ED27}" type="sibTrans" cxnId="{554B18E9-1253-46CB-98F6-6010CD02D0FB}">
      <dgm:prSet/>
      <dgm:spPr/>
      <dgm:t>
        <a:bodyPr/>
        <a:lstStyle/>
        <a:p>
          <a:endParaRPr lang="en-US"/>
        </a:p>
      </dgm:t>
    </dgm:pt>
    <dgm:pt modelId="{E18737FC-1FD6-418B-BC81-05A4008F5ABE}">
      <dgm:prSet/>
      <dgm:spPr/>
      <dgm:t>
        <a:bodyPr/>
        <a:lstStyle/>
        <a:p>
          <a:r>
            <a:rPr lang="sk-SK" b="1"/>
            <a:t>Náboženstvá</a:t>
          </a:r>
          <a:r>
            <a:rPr lang="sk-SK"/>
            <a:t> 			Pravoslávne, Islam, Judaizmus, Budhizmus</a:t>
          </a:r>
          <a:endParaRPr lang="en-US"/>
        </a:p>
      </dgm:t>
    </dgm:pt>
    <dgm:pt modelId="{DC32F0AF-BE76-4B6D-BD9D-8BD156CD1167}" type="parTrans" cxnId="{D8C1D433-7E3C-43D8-AE29-960CE507EF4E}">
      <dgm:prSet/>
      <dgm:spPr/>
      <dgm:t>
        <a:bodyPr/>
        <a:lstStyle/>
        <a:p>
          <a:endParaRPr lang="en-US"/>
        </a:p>
      </dgm:t>
    </dgm:pt>
    <dgm:pt modelId="{E57E453B-C6A9-4A02-AA96-3FBCD9F26503}" type="sibTrans" cxnId="{D8C1D433-7E3C-43D8-AE29-960CE507EF4E}">
      <dgm:prSet/>
      <dgm:spPr/>
      <dgm:t>
        <a:bodyPr/>
        <a:lstStyle/>
        <a:p>
          <a:endParaRPr lang="en-US"/>
        </a:p>
      </dgm:t>
    </dgm:pt>
    <dgm:pt modelId="{BE41D05A-1F4B-47AF-943C-03D27516B7CE}" type="pres">
      <dgm:prSet presAssocID="{3D449202-9165-4C7D-AAF0-E15BE597146C}" presName="vert0" presStyleCnt="0">
        <dgm:presLayoutVars>
          <dgm:dir/>
          <dgm:animOne val="branch"/>
          <dgm:animLvl val="lvl"/>
        </dgm:presLayoutVars>
      </dgm:prSet>
      <dgm:spPr/>
    </dgm:pt>
    <dgm:pt modelId="{EAF0505C-30CE-4013-AF62-2DADF800D5BC}" type="pres">
      <dgm:prSet presAssocID="{5832125C-F0B6-4457-A484-D01ECC988D60}" presName="thickLine" presStyleLbl="alignNode1" presStyleIdx="0" presStyleCnt="13" custLinFactY="-144944" custLinFactNeighborX="638" custLinFactNeighborY="-200000"/>
      <dgm:spPr/>
    </dgm:pt>
    <dgm:pt modelId="{7C645253-CF4B-4DCC-B956-EE44F37979D6}" type="pres">
      <dgm:prSet presAssocID="{5832125C-F0B6-4457-A484-D01ECC988D60}" presName="horz1" presStyleCnt="0"/>
      <dgm:spPr/>
    </dgm:pt>
    <dgm:pt modelId="{C3A0209C-548C-413D-9246-A4D6C40A5F7F}" type="pres">
      <dgm:prSet presAssocID="{5832125C-F0B6-4457-A484-D01ECC988D60}" presName="tx1" presStyleLbl="revTx" presStyleIdx="0" presStyleCnt="13"/>
      <dgm:spPr/>
    </dgm:pt>
    <dgm:pt modelId="{45992287-D238-48FE-83B7-FBB5FE634D5F}" type="pres">
      <dgm:prSet presAssocID="{5832125C-F0B6-4457-A484-D01ECC988D60}" presName="vert1" presStyleCnt="0"/>
      <dgm:spPr/>
    </dgm:pt>
    <dgm:pt modelId="{AD8B756D-2878-43E0-85E8-D6EA91F3E121}" type="pres">
      <dgm:prSet presAssocID="{22006F19-E511-4BE6-9E5C-E684A83DFE22}" presName="thickLine" presStyleLbl="alignNode1" presStyleIdx="1" presStyleCnt="13"/>
      <dgm:spPr/>
    </dgm:pt>
    <dgm:pt modelId="{849B62E7-8BF0-42E9-9403-8ECCB48B1E49}" type="pres">
      <dgm:prSet presAssocID="{22006F19-E511-4BE6-9E5C-E684A83DFE22}" presName="horz1" presStyleCnt="0"/>
      <dgm:spPr/>
    </dgm:pt>
    <dgm:pt modelId="{270E8494-9DE3-4DDB-91C2-6DF4B5850257}" type="pres">
      <dgm:prSet presAssocID="{22006F19-E511-4BE6-9E5C-E684A83DFE22}" presName="tx1" presStyleLbl="revTx" presStyleIdx="1" presStyleCnt="13"/>
      <dgm:spPr/>
    </dgm:pt>
    <dgm:pt modelId="{B9AFF322-ABDD-4B8E-87E6-8F9F800AEC9F}" type="pres">
      <dgm:prSet presAssocID="{22006F19-E511-4BE6-9E5C-E684A83DFE22}" presName="vert1" presStyleCnt="0"/>
      <dgm:spPr/>
    </dgm:pt>
    <dgm:pt modelId="{405B017C-E1A7-49A9-9A14-C24E419E82B8}" type="pres">
      <dgm:prSet presAssocID="{A4872E50-E671-42B8-8716-C4667E76231B}" presName="thickLine" presStyleLbl="alignNode1" presStyleIdx="2" presStyleCnt="13"/>
      <dgm:spPr/>
    </dgm:pt>
    <dgm:pt modelId="{A886F617-6F58-4E06-8863-CFC4A8785966}" type="pres">
      <dgm:prSet presAssocID="{A4872E50-E671-42B8-8716-C4667E76231B}" presName="horz1" presStyleCnt="0"/>
      <dgm:spPr/>
    </dgm:pt>
    <dgm:pt modelId="{5F6451E8-1E01-4288-AB3D-D5682B742B42}" type="pres">
      <dgm:prSet presAssocID="{A4872E50-E671-42B8-8716-C4667E76231B}" presName="tx1" presStyleLbl="revTx" presStyleIdx="2" presStyleCnt="13"/>
      <dgm:spPr/>
    </dgm:pt>
    <dgm:pt modelId="{B95C409D-15F7-46FC-9F2D-BED69260DE22}" type="pres">
      <dgm:prSet presAssocID="{A4872E50-E671-42B8-8716-C4667E76231B}" presName="vert1" presStyleCnt="0"/>
      <dgm:spPr/>
    </dgm:pt>
    <dgm:pt modelId="{E0C55CA7-8A33-434B-BC98-C2115ABD0453}" type="pres">
      <dgm:prSet presAssocID="{045CFA53-9C56-4831-96F8-E574303FCF77}" presName="thickLine" presStyleLbl="alignNode1" presStyleIdx="3" presStyleCnt="13"/>
      <dgm:spPr/>
    </dgm:pt>
    <dgm:pt modelId="{C944FB36-1D5B-4CFE-BCE6-B3560D9CF873}" type="pres">
      <dgm:prSet presAssocID="{045CFA53-9C56-4831-96F8-E574303FCF77}" presName="horz1" presStyleCnt="0"/>
      <dgm:spPr/>
    </dgm:pt>
    <dgm:pt modelId="{615C3ED2-1E96-4F89-9430-D52CCC6B67E9}" type="pres">
      <dgm:prSet presAssocID="{045CFA53-9C56-4831-96F8-E574303FCF77}" presName="tx1" presStyleLbl="revTx" presStyleIdx="3" presStyleCnt="13"/>
      <dgm:spPr/>
    </dgm:pt>
    <dgm:pt modelId="{F9FD146A-AD71-4700-AD48-E0E8D91A9356}" type="pres">
      <dgm:prSet presAssocID="{045CFA53-9C56-4831-96F8-E574303FCF77}" presName="vert1" presStyleCnt="0"/>
      <dgm:spPr/>
    </dgm:pt>
    <dgm:pt modelId="{62B47047-11AC-49B7-A64B-498B2FAAFF56}" type="pres">
      <dgm:prSet presAssocID="{892AA00B-4CFD-4BBE-8B6B-678D0EE39D05}" presName="thickLine" presStyleLbl="alignNode1" presStyleIdx="4" presStyleCnt="13"/>
      <dgm:spPr/>
    </dgm:pt>
    <dgm:pt modelId="{0F5DA40D-48E2-4F12-8A30-B9BD41EBC6F2}" type="pres">
      <dgm:prSet presAssocID="{892AA00B-4CFD-4BBE-8B6B-678D0EE39D05}" presName="horz1" presStyleCnt="0"/>
      <dgm:spPr/>
    </dgm:pt>
    <dgm:pt modelId="{FEB1899B-375E-462B-877E-97761969B045}" type="pres">
      <dgm:prSet presAssocID="{892AA00B-4CFD-4BBE-8B6B-678D0EE39D05}" presName="tx1" presStyleLbl="revTx" presStyleIdx="4" presStyleCnt="13"/>
      <dgm:spPr/>
    </dgm:pt>
    <dgm:pt modelId="{FD7B0F13-C071-4E5E-9BEB-C842C1B52591}" type="pres">
      <dgm:prSet presAssocID="{892AA00B-4CFD-4BBE-8B6B-678D0EE39D05}" presName="vert1" presStyleCnt="0"/>
      <dgm:spPr/>
    </dgm:pt>
    <dgm:pt modelId="{399F6ECB-D224-4808-AF75-C6A91F8BD6C6}" type="pres">
      <dgm:prSet presAssocID="{4ADCEB7A-8029-4DD7-8075-389EB6FE7B32}" presName="thickLine" presStyleLbl="alignNode1" presStyleIdx="5" presStyleCnt="13"/>
      <dgm:spPr/>
    </dgm:pt>
    <dgm:pt modelId="{3C8CD985-3C2B-4A5B-AB44-E4F3B9EBA9A7}" type="pres">
      <dgm:prSet presAssocID="{4ADCEB7A-8029-4DD7-8075-389EB6FE7B32}" presName="horz1" presStyleCnt="0"/>
      <dgm:spPr/>
    </dgm:pt>
    <dgm:pt modelId="{F99ED408-D68E-4552-87F7-F2E40FEF6461}" type="pres">
      <dgm:prSet presAssocID="{4ADCEB7A-8029-4DD7-8075-389EB6FE7B32}" presName="tx1" presStyleLbl="revTx" presStyleIdx="5" presStyleCnt="13"/>
      <dgm:spPr/>
    </dgm:pt>
    <dgm:pt modelId="{39F123C0-C47B-44F6-A33D-F22DA6CB49F7}" type="pres">
      <dgm:prSet presAssocID="{4ADCEB7A-8029-4DD7-8075-389EB6FE7B32}" presName="vert1" presStyleCnt="0"/>
      <dgm:spPr/>
    </dgm:pt>
    <dgm:pt modelId="{408C6851-FA19-46BE-B293-FD9C679F8DF1}" type="pres">
      <dgm:prSet presAssocID="{F976DB91-0BF2-4725-8BB5-102ECD34CBA2}" presName="thickLine" presStyleLbl="alignNode1" presStyleIdx="6" presStyleCnt="13"/>
      <dgm:spPr/>
    </dgm:pt>
    <dgm:pt modelId="{2E1C1F33-21DC-47FB-A46A-4361A7CEF763}" type="pres">
      <dgm:prSet presAssocID="{F976DB91-0BF2-4725-8BB5-102ECD34CBA2}" presName="horz1" presStyleCnt="0"/>
      <dgm:spPr/>
    </dgm:pt>
    <dgm:pt modelId="{4F601E9A-04DB-4FA0-9142-C8C2D9D7B700}" type="pres">
      <dgm:prSet presAssocID="{F976DB91-0BF2-4725-8BB5-102ECD34CBA2}" presName="tx1" presStyleLbl="revTx" presStyleIdx="6" presStyleCnt="13"/>
      <dgm:spPr/>
    </dgm:pt>
    <dgm:pt modelId="{C18834A3-3152-4448-B6F9-030AD1807099}" type="pres">
      <dgm:prSet presAssocID="{F976DB91-0BF2-4725-8BB5-102ECD34CBA2}" presName="vert1" presStyleCnt="0"/>
      <dgm:spPr/>
    </dgm:pt>
    <dgm:pt modelId="{FE06F305-5D06-4783-B6BB-E46EB2D68B62}" type="pres">
      <dgm:prSet presAssocID="{848A84F2-A3F6-4012-ABE6-4111B8A424E0}" presName="thickLine" presStyleLbl="alignNode1" presStyleIdx="7" presStyleCnt="13"/>
      <dgm:spPr/>
    </dgm:pt>
    <dgm:pt modelId="{7154299F-5FCD-43EF-A033-39E982FD45D6}" type="pres">
      <dgm:prSet presAssocID="{848A84F2-A3F6-4012-ABE6-4111B8A424E0}" presName="horz1" presStyleCnt="0"/>
      <dgm:spPr/>
    </dgm:pt>
    <dgm:pt modelId="{FAD2408D-553E-46A2-914B-7306ACCDADC2}" type="pres">
      <dgm:prSet presAssocID="{848A84F2-A3F6-4012-ABE6-4111B8A424E0}" presName="tx1" presStyleLbl="revTx" presStyleIdx="7" presStyleCnt="13"/>
      <dgm:spPr/>
    </dgm:pt>
    <dgm:pt modelId="{17D43302-DCF0-4378-9E23-B1CB7FBFB60A}" type="pres">
      <dgm:prSet presAssocID="{848A84F2-A3F6-4012-ABE6-4111B8A424E0}" presName="vert1" presStyleCnt="0"/>
      <dgm:spPr/>
    </dgm:pt>
    <dgm:pt modelId="{F0FBF380-788B-4A64-91C4-2842C5CD1A20}" type="pres">
      <dgm:prSet presAssocID="{85CDDF2E-C9FA-41C3-91FC-C04596F649E5}" presName="thickLine" presStyleLbl="alignNode1" presStyleIdx="8" presStyleCnt="13"/>
      <dgm:spPr/>
    </dgm:pt>
    <dgm:pt modelId="{F9DC83A4-A34F-4517-B059-11AF969DCBE9}" type="pres">
      <dgm:prSet presAssocID="{85CDDF2E-C9FA-41C3-91FC-C04596F649E5}" presName="horz1" presStyleCnt="0"/>
      <dgm:spPr/>
    </dgm:pt>
    <dgm:pt modelId="{3738C5E5-A60C-4097-98C2-ED5DE9DA175F}" type="pres">
      <dgm:prSet presAssocID="{85CDDF2E-C9FA-41C3-91FC-C04596F649E5}" presName="tx1" presStyleLbl="revTx" presStyleIdx="8" presStyleCnt="13"/>
      <dgm:spPr/>
    </dgm:pt>
    <dgm:pt modelId="{6BAA8246-3AF4-4998-B0EA-C27C87EFBA6B}" type="pres">
      <dgm:prSet presAssocID="{85CDDF2E-C9FA-41C3-91FC-C04596F649E5}" presName="vert1" presStyleCnt="0"/>
      <dgm:spPr/>
    </dgm:pt>
    <dgm:pt modelId="{61B09557-45F5-49B5-A380-E1E498436CAF}" type="pres">
      <dgm:prSet presAssocID="{12924A13-4EA4-4F96-81A5-B33DC16BF5CC}" presName="thickLine" presStyleLbl="alignNode1" presStyleIdx="9" presStyleCnt="13"/>
      <dgm:spPr/>
    </dgm:pt>
    <dgm:pt modelId="{07EB4892-BC73-4BE7-A4D9-EB313ED2C336}" type="pres">
      <dgm:prSet presAssocID="{12924A13-4EA4-4F96-81A5-B33DC16BF5CC}" presName="horz1" presStyleCnt="0"/>
      <dgm:spPr/>
    </dgm:pt>
    <dgm:pt modelId="{0F730622-8BBD-4759-A97C-4116866A446B}" type="pres">
      <dgm:prSet presAssocID="{12924A13-4EA4-4F96-81A5-B33DC16BF5CC}" presName="tx1" presStyleLbl="revTx" presStyleIdx="9" presStyleCnt="13"/>
      <dgm:spPr/>
    </dgm:pt>
    <dgm:pt modelId="{D8366AD4-C95E-4519-9C73-4A7C4F53812C}" type="pres">
      <dgm:prSet presAssocID="{12924A13-4EA4-4F96-81A5-B33DC16BF5CC}" presName="vert1" presStyleCnt="0"/>
      <dgm:spPr/>
    </dgm:pt>
    <dgm:pt modelId="{64A78F82-1A4D-4628-AFE7-DDBE8EA67B5A}" type="pres">
      <dgm:prSet presAssocID="{8D65AB44-3F22-43B7-9B47-C76BA78C048C}" presName="thickLine" presStyleLbl="alignNode1" presStyleIdx="10" presStyleCnt="13"/>
      <dgm:spPr/>
    </dgm:pt>
    <dgm:pt modelId="{4A183C2F-45AE-487F-ACE9-753D061F1E86}" type="pres">
      <dgm:prSet presAssocID="{8D65AB44-3F22-43B7-9B47-C76BA78C048C}" presName="horz1" presStyleCnt="0"/>
      <dgm:spPr/>
    </dgm:pt>
    <dgm:pt modelId="{4A5467FC-8E5E-4C0A-9CB8-A23E6DCB33BC}" type="pres">
      <dgm:prSet presAssocID="{8D65AB44-3F22-43B7-9B47-C76BA78C048C}" presName="tx1" presStyleLbl="revTx" presStyleIdx="10" presStyleCnt="13"/>
      <dgm:spPr/>
    </dgm:pt>
    <dgm:pt modelId="{6BEA08BD-439A-4FA2-8533-93AAC46D2F40}" type="pres">
      <dgm:prSet presAssocID="{8D65AB44-3F22-43B7-9B47-C76BA78C048C}" presName="vert1" presStyleCnt="0"/>
      <dgm:spPr/>
    </dgm:pt>
    <dgm:pt modelId="{BD3DC71D-F5ED-447D-B757-13A3872D73FF}" type="pres">
      <dgm:prSet presAssocID="{87B9D4CF-8D35-4F52-9F3E-3E74E8CCFA2E}" presName="thickLine" presStyleLbl="alignNode1" presStyleIdx="11" presStyleCnt="13"/>
      <dgm:spPr/>
    </dgm:pt>
    <dgm:pt modelId="{91EBF370-169F-448D-95CD-6B34BFB50DCC}" type="pres">
      <dgm:prSet presAssocID="{87B9D4CF-8D35-4F52-9F3E-3E74E8CCFA2E}" presName="horz1" presStyleCnt="0"/>
      <dgm:spPr/>
    </dgm:pt>
    <dgm:pt modelId="{BB546188-116E-4755-9FB5-5E21BCE98A7B}" type="pres">
      <dgm:prSet presAssocID="{87B9D4CF-8D35-4F52-9F3E-3E74E8CCFA2E}" presName="tx1" presStyleLbl="revTx" presStyleIdx="11" presStyleCnt="13"/>
      <dgm:spPr/>
    </dgm:pt>
    <dgm:pt modelId="{0365D35D-852B-4383-9DE9-757797F1A54F}" type="pres">
      <dgm:prSet presAssocID="{87B9D4CF-8D35-4F52-9F3E-3E74E8CCFA2E}" presName="vert1" presStyleCnt="0"/>
      <dgm:spPr/>
    </dgm:pt>
    <dgm:pt modelId="{2B7D0BAE-A4B1-4A83-80B7-9889D9E0AB07}" type="pres">
      <dgm:prSet presAssocID="{E18737FC-1FD6-418B-BC81-05A4008F5ABE}" presName="thickLine" presStyleLbl="alignNode1" presStyleIdx="12" presStyleCnt="13"/>
      <dgm:spPr/>
    </dgm:pt>
    <dgm:pt modelId="{2014B94F-7799-4C82-A281-AE3880EF810F}" type="pres">
      <dgm:prSet presAssocID="{E18737FC-1FD6-418B-BC81-05A4008F5ABE}" presName="horz1" presStyleCnt="0"/>
      <dgm:spPr/>
    </dgm:pt>
    <dgm:pt modelId="{02544F7D-5883-409F-9F34-AEEE7F26DCA4}" type="pres">
      <dgm:prSet presAssocID="{E18737FC-1FD6-418B-BC81-05A4008F5ABE}" presName="tx1" presStyleLbl="revTx" presStyleIdx="12" presStyleCnt="13"/>
      <dgm:spPr/>
    </dgm:pt>
    <dgm:pt modelId="{962CA8D6-FBE7-49A3-A257-AFF988302333}" type="pres">
      <dgm:prSet presAssocID="{E18737FC-1FD6-418B-BC81-05A4008F5ABE}" presName="vert1" presStyleCnt="0"/>
      <dgm:spPr/>
    </dgm:pt>
  </dgm:ptLst>
  <dgm:cxnLst>
    <dgm:cxn modelId="{3AA50400-A4B6-4F01-91B6-F0D147EEA5C6}" srcId="{3D449202-9165-4C7D-AAF0-E15BE597146C}" destId="{22006F19-E511-4BE6-9E5C-E684A83DFE22}" srcOrd="1" destOrd="0" parTransId="{E453676A-5CEC-4E8B-ADF3-E70F5AF32A40}" sibTransId="{8C011E9A-9ACE-469D-8427-F7DBBAB09EEF}"/>
    <dgm:cxn modelId="{BB0B940A-308C-49F1-8252-CBFCDE9BE4A3}" type="presOf" srcId="{A4872E50-E671-42B8-8716-C4667E76231B}" destId="{5F6451E8-1E01-4288-AB3D-D5682B742B42}" srcOrd="0" destOrd="0" presId="urn:microsoft.com/office/officeart/2008/layout/LinedList"/>
    <dgm:cxn modelId="{872D6D0B-2797-45B7-8728-1FE00DB4E491}" type="presOf" srcId="{4ADCEB7A-8029-4DD7-8075-389EB6FE7B32}" destId="{F99ED408-D68E-4552-87F7-F2E40FEF6461}" srcOrd="0" destOrd="0" presId="urn:microsoft.com/office/officeart/2008/layout/LinedList"/>
    <dgm:cxn modelId="{F0010719-1519-4910-BA3F-CE2190CBC480}" type="presOf" srcId="{22006F19-E511-4BE6-9E5C-E684A83DFE22}" destId="{270E8494-9DE3-4DDB-91C2-6DF4B5850257}" srcOrd="0" destOrd="0" presId="urn:microsoft.com/office/officeart/2008/layout/LinedList"/>
    <dgm:cxn modelId="{D915402E-182F-44B9-942E-AC3C449BD947}" type="presOf" srcId="{F976DB91-0BF2-4725-8BB5-102ECD34CBA2}" destId="{4F601E9A-04DB-4FA0-9142-C8C2D9D7B700}" srcOrd="0" destOrd="0" presId="urn:microsoft.com/office/officeart/2008/layout/LinedList"/>
    <dgm:cxn modelId="{8DB37130-D4F2-4467-A401-A0DCB675476E}" type="presOf" srcId="{12924A13-4EA4-4F96-81A5-B33DC16BF5CC}" destId="{0F730622-8BBD-4759-A97C-4116866A446B}" srcOrd="0" destOrd="0" presId="urn:microsoft.com/office/officeart/2008/layout/LinedList"/>
    <dgm:cxn modelId="{79ECFF30-05B5-4AE2-9D81-0C9C6597A3EA}" srcId="{3D449202-9165-4C7D-AAF0-E15BE597146C}" destId="{12924A13-4EA4-4F96-81A5-B33DC16BF5CC}" srcOrd="9" destOrd="0" parTransId="{B76D5A37-1362-47FA-AC40-66B45A39C4CA}" sibTransId="{C2F30AA6-1C2D-4E08-B6F5-9371235BAA98}"/>
    <dgm:cxn modelId="{D8C1D433-7E3C-43D8-AE29-960CE507EF4E}" srcId="{3D449202-9165-4C7D-AAF0-E15BE597146C}" destId="{E18737FC-1FD6-418B-BC81-05A4008F5ABE}" srcOrd="12" destOrd="0" parTransId="{DC32F0AF-BE76-4B6D-BD9D-8BD156CD1167}" sibTransId="{E57E453B-C6A9-4A02-AA96-3FBCD9F26503}"/>
    <dgm:cxn modelId="{95208534-DA75-4D1D-8F2C-27BFDB9D2FCA}" srcId="{3D449202-9165-4C7D-AAF0-E15BE597146C}" destId="{892AA00B-4CFD-4BBE-8B6B-678D0EE39D05}" srcOrd="4" destOrd="0" parTransId="{FFBAC068-C9CC-4637-840D-34E38A00D03A}" sibTransId="{6F0E4C64-4967-41C7-A9FB-D639DF15F9FA}"/>
    <dgm:cxn modelId="{7EDE945D-A3A0-42E1-8258-E87B454D5F2B}" type="presOf" srcId="{8D65AB44-3F22-43B7-9B47-C76BA78C048C}" destId="{4A5467FC-8E5E-4C0A-9CB8-A23E6DCB33BC}" srcOrd="0" destOrd="0" presId="urn:microsoft.com/office/officeart/2008/layout/LinedList"/>
    <dgm:cxn modelId="{C672506C-268B-406A-9BEE-07C1E53DB109}" srcId="{3D449202-9165-4C7D-AAF0-E15BE597146C}" destId="{85CDDF2E-C9FA-41C3-91FC-C04596F649E5}" srcOrd="8" destOrd="0" parTransId="{0E5B88EB-4022-4168-B5ED-8BBB84E4BC40}" sibTransId="{2BBA0592-588E-434F-A942-D002505E254D}"/>
    <dgm:cxn modelId="{A9D3F481-561B-4BB6-8176-5EB9B3D27BB9}" srcId="{3D449202-9165-4C7D-AAF0-E15BE597146C}" destId="{8D65AB44-3F22-43B7-9B47-C76BA78C048C}" srcOrd="10" destOrd="0" parTransId="{F0E95403-E588-448C-987E-C8B208C8505E}" sibTransId="{C0A07BA6-58BA-44AE-9E16-EE44B02B6DC5}"/>
    <dgm:cxn modelId="{E246EB87-7272-48E6-97F7-5A9813403FE3}" type="presOf" srcId="{848A84F2-A3F6-4012-ABE6-4111B8A424E0}" destId="{FAD2408D-553E-46A2-914B-7306ACCDADC2}" srcOrd="0" destOrd="0" presId="urn:microsoft.com/office/officeart/2008/layout/LinedList"/>
    <dgm:cxn modelId="{494B548B-2957-44BE-94B5-6F3345366176}" srcId="{3D449202-9165-4C7D-AAF0-E15BE597146C}" destId="{848A84F2-A3F6-4012-ABE6-4111B8A424E0}" srcOrd="7" destOrd="0" parTransId="{565AB9AA-3723-41D1-9FA3-3725067E63B8}" sibTransId="{25EAED53-EA09-450E-8DB9-B48F4D3DAC61}"/>
    <dgm:cxn modelId="{15C05597-CDB8-4075-A853-F9D64624CD4F}" type="presOf" srcId="{5832125C-F0B6-4457-A484-D01ECC988D60}" destId="{C3A0209C-548C-413D-9246-A4D6C40A5F7F}" srcOrd="0" destOrd="0" presId="urn:microsoft.com/office/officeart/2008/layout/LinedList"/>
    <dgm:cxn modelId="{D732FA9C-B603-4A27-B2B9-EC862A062610}" type="presOf" srcId="{85CDDF2E-C9FA-41C3-91FC-C04596F649E5}" destId="{3738C5E5-A60C-4097-98C2-ED5DE9DA175F}" srcOrd="0" destOrd="0" presId="urn:microsoft.com/office/officeart/2008/layout/LinedList"/>
    <dgm:cxn modelId="{4FA8AB9D-6AAB-4C38-BF6C-31BC868C852F}" type="presOf" srcId="{E18737FC-1FD6-418B-BC81-05A4008F5ABE}" destId="{02544F7D-5883-409F-9F34-AEEE7F26DCA4}" srcOrd="0" destOrd="0" presId="urn:microsoft.com/office/officeart/2008/layout/LinedList"/>
    <dgm:cxn modelId="{8249D0AA-16D8-4C4B-B582-511DBCBC8897}" type="presOf" srcId="{87B9D4CF-8D35-4F52-9F3E-3E74E8CCFA2E}" destId="{BB546188-116E-4755-9FB5-5E21BCE98A7B}" srcOrd="0" destOrd="0" presId="urn:microsoft.com/office/officeart/2008/layout/LinedList"/>
    <dgm:cxn modelId="{2A6236C2-58F2-45B0-AD17-EA0C897C10C9}" type="presOf" srcId="{3D449202-9165-4C7D-AAF0-E15BE597146C}" destId="{BE41D05A-1F4B-47AF-943C-03D27516B7CE}" srcOrd="0" destOrd="0" presId="urn:microsoft.com/office/officeart/2008/layout/LinedList"/>
    <dgm:cxn modelId="{E7AF4ACF-C98E-40DC-A4FC-328B3BE08695}" srcId="{3D449202-9165-4C7D-AAF0-E15BE597146C}" destId="{A4872E50-E671-42B8-8716-C4667E76231B}" srcOrd="2" destOrd="0" parTransId="{860DE2EA-B884-4CA6-A299-62534091DADC}" sibTransId="{7A7717FE-6879-4DF3-A0A4-39ADE8AF691C}"/>
    <dgm:cxn modelId="{D891E1D3-C03A-4DD5-84DE-B45CAF852517}" type="presOf" srcId="{045CFA53-9C56-4831-96F8-E574303FCF77}" destId="{615C3ED2-1E96-4F89-9430-D52CCC6B67E9}" srcOrd="0" destOrd="0" presId="urn:microsoft.com/office/officeart/2008/layout/LinedList"/>
    <dgm:cxn modelId="{41EA0BD5-E5E5-472B-8128-74A2D7061129}" type="presOf" srcId="{892AA00B-4CFD-4BBE-8B6B-678D0EE39D05}" destId="{FEB1899B-375E-462B-877E-97761969B045}" srcOrd="0" destOrd="0" presId="urn:microsoft.com/office/officeart/2008/layout/LinedList"/>
    <dgm:cxn modelId="{F3DF0FDC-FC74-4D88-8425-72E4B3F7E675}" srcId="{3D449202-9165-4C7D-AAF0-E15BE597146C}" destId="{045CFA53-9C56-4831-96F8-E574303FCF77}" srcOrd="3" destOrd="0" parTransId="{6A2E09DD-259E-4D0B-83F5-5478E7B25E28}" sibTransId="{5F335C19-7C88-438B-A019-3882558E0415}"/>
    <dgm:cxn modelId="{554B18E9-1253-46CB-98F6-6010CD02D0FB}" srcId="{3D449202-9165-4C7D-AAF0-E15BE597146C}" destId="{87B9D4CF-8D35-4F52-9F3E-3E74E8CCFA2E}" srcOrd="11" destOrd="0" parTransId="{53B659D8-3297-41EB-8344-4A4D7C17898F}" sibTransId="{64ADA070-2D91-4BE3-9436-51B94B34ED27}"/>
    <dgm:cxn modelId="{890D6BF3-7838-46DD-8F4C-12E85B2E6FE5}" srcId="{3D449202-9165-4C7D-AAF0-E15BE597146C}" destId="{F976DB91-0BF2-4725-8BB5-102ECD34CBA2}" srcOrd="6" destOrd="0" parTransId="{97A10109-F410-4A08-9C7E-F8C5564DD4C5}" sibTransId="{9A4F6264-DBE1-4A87-BFB5-9D15394540AF}"/>
    <dgm:cxn modelId="{88FF33FF-2338-499D-9B58-89398584E0C6}" srcId="{3D449202-9165-4C7D-AAF0-E15BE597146C}" destId="{5832125C-F0B6-4457-A484-D01ECC988D60}" srcOrd="0" destOrd="0" parTransId="{F70EDD78-2A51-4371-9D02-4D408AD3AD62}" sibTransId="{617207C0-9C91-4FA2-9DFA-AF7DA463BEE1}"/>
    <dgm:cxn modelId="{A739C0FF-214D-47C1-96C0-0A25E1D2BC3F}" srcId="{3D449202-9165-4C7D-AAF0-E15BE597146C}" destId="{4ADCEB7A-8029-4DD7-8075-389EB6FE7B32}" srcOrd="5" destOrd="0" parTransId="{64E00392-BE50-47EA-A2ED-4A89DAD28758}" sibTransId="{AA3951A0-7593-4309-B337-9F7A6A9B735B}"/>
    <dgm:cxn modelId="{1DDD090A-7C4F-4041-91A1-51484D2FAD16}" type="presParOf" srcId="{BE41D05A-1F4B-47AF-943C-03D27516B7CE}" destId="{EAF0505C-30CE-4013-AF62-2DADF800D5BC}" srcOrd="0" destOrd="0" presId="urn:microsoft.com/office/officeart/2008/layout/LinedList"/>
    <dgm:cxn modelId="{AE5C86EC-B03E-4602-9CB2-66D0D51092B0}" type="presParOf" srcId="{BE41D05A-1F4B-47AF-943C-03D27516B7CE}" destId="{7C645253-CF4B-4DCC-B956-EE44F37979D6}" srcOrd="1" destOrd="0" presId="urn:microsoft.com/office/officeart/2008/layout/LinedList"/>
    <dgm:cxn modelId="{F8508AAE-1977-4A59-8C8A-1803446294F2}" type="presParOf" srcId="{7C645253-CF4B-4DCC-B956-EE44F37979D6}" destId="{C3A0209C-548C-413D-9246-A4D6C40A5F7F}" srcOrd="0" destOrd="0" presId="urn:microsoft.com/office/officeart/2008/layout/LinedList"/>
    <dgm:cxn modelId="{D74AC8CD-3040-424F-9C05-97DA54296DF1}" type="presParOf" srcId="{7C645253-CF4B-4DCC-B956-EE44F37979D6}" destId="{45992287-D238-48FE-83B7-FBB5FE634D5F}" srcOrd="1" destOrd="0" presId="urn:microsoft.com/office/officeart/2008/layout/LinedList"/>
    <dgm:cxn modelId="{6E4BAE8B-92E7-4985-85DF-A82EF57A636D}" type="presParOf" srcId="{BE41D05A-1F4B-47AF-943C-03D27516B7CE}" destId="{AD8B756D-2878-43E0-85E8-D6EA91F3E121}" srcOrd="2" destOrd="0" presId="urn:microsoft.com/office/officeart/2008/layout/LinedList"/>
    <dgm:cxn modelId="{20AD300F-8D9E-4492-A9B2-F81EBDEDF893}" type="presParOf" srcId="{BE41D05A-1F4B-47AF-943C-03D27516B7CE}" destId="{849B62E7-8BF0-42E9-9403-8ECCB48B1E49}" srcOrd="3" destOrd="0" presId="urn:microsoft.com/office/officeart/2008/layout/LinedList"/>
    <dgm:cxn modelId="{7FF71A00-CBEF-415D-B5F6-0821CA7DBE46}" type="presParOf" srcId="{849B62E7-8BF0-42E9-9403-8ECCB48B1E49}" destId="{270E8494-9DE3-4DDB-91C2-6DF4B5850257}" srcOrd="0" destOrd="0" presId="urn:microsoft.com/office/officeart/2008/layout/LinedList"/>
    <dgm:cxn modelId="{4E0AA550-172D-4CA0-8790-18ECB144C310}" type="presParOf" srcId="{849B62E7-8BF0-42E9-9403-8ECCB48B1E49}" destId="{B9AFF322-ABDD-4B8E-87E6-8F9F800AEC9F}" srcOrd="1" destOrd="0" presId="urn:microsoft.com/office/officeart/2008/layout/LinedList"/>
    <dgm:cxn modelId="{DE9AC805-9F9F-4D03-ADF8-A62D2DD3499C}" type="presParOf" srcId="{BE41D05A-1F4B-47AF-943C-03D27516B7CE}" destId="{405B017C-E1A7-49A9-9A14-C24E419E82B8}" srcOrd="4" destOrd="0" presId="urn:microsoft.com/office/officeart/2008/layout/LinedList"/>
    <dgm:cxn modelId="{43CE0B38-CAAC-4E6E-A448-25F573C5A7B2}" type="presParOf" srcId="{BE41D05A-1F4B-47AF-943C-03D27516B7CE}" destId="{A886F617-6F58-4E06-8863-CFC4A8785966}" srcOrd="5" destOrd="0" presId="urn:microsoft.com/office/officeart/2008/layout/LinedList"/>
    <dgm:cxn modelId="{7DFDCD1C-CD53-4D07-B01B-423090EFAD7E}" type="presParOf" srcId="{A886F617-6F58-4E06-8863-CFC4A8785966}" destId="{5F6451E8-1E01-4288-AB3D-D5682B742B42}" srcOrd="0" destOrd="0" presId="urn:microsoft.com/office/officeart/2008/layout/LinedList"/>
    <dgm:cxn modelId="{5048038C-F37E-47CD-9D36-20FF172BDF48}" type="presParOf" srcId="{A886F617-6F58-4E06-8863-CFC4A8785966}" destId="{B95C409D-15F7-46FC-9F2D-BED69260DE22}" srcOrd="1" destOrd="0" presId="urn:microsoft.com/office/officeart/2008/layout/LinedList"/>
    <dgm:cxn modelId="{C9ED2594-ADA9-4D70-9C90-133E7F1E7756}" type="presParOf" srcId="{BE41D05A-1F4B-47AF-943C-03D27516B7CE}" destId="{E0C55CA7-8A33-434B-BC98-C2115ABD0453}" srcOrd="6" destOrd="0" presId="urn:microsoft.com/office/officeart/2008/layout/LinedList"/>
    <dgm:cxn modelId="{49373539-2F4D-414E-9A9E-4333473531D6}" type="presParOf" srcId="{BE41D05A-1F4B-47AF-943C-03D27516B7CE}" destId="{C944FB36-1D5B-4CFE-BCE6-B3560D9CF873}" srcOrd="7" destOrd="0" presId="urn:microsoft.com/office/officeart/2008/layout/LinedList"/>
    <dgm:cxn modelId="{F30C980A-7839-418B-9F07-A36495E19A49}" type="presParOf" srcId="{C944FB36-1D5B-4CFE-BCE6-B3560D9CF873}" destId="{615C3ED2-1E96-4F89-9430-D52CCC6B67E9}" srcOrd="0" destOrd="0" presId="urn:microsoft.com/office/officeart/2008/layout/LinedList"/>
    <dgm:cxn modelId="{BE0D1694-1620-4554-97B3-F89C5EBB92EC}" type="presParOf" srcId="{C944FB36-1D5B-4CFE-BCE6-B3560D9CF873}" destId="{F9FD146A-AD71-4700-AD48-E0E8D91A9356}" srcOrd="1" destOrd="0" presId="urn:microsoft.com/office/officeart/2008/layout/LinedList"/>
    <dgm:cxn modelId="{EB783FA5-E2EC-47CF-9E97-0A022563F407}" type="presParOf" srcId="{BE41D05A-1F4B-47AF-943C-03D27516B7CE}" destId="{62B47047-11AC-49B7-A64B-498B2FAAFF56}" srcOrd="8" destOrd="0" presId="urn:microsoft.com/office/officeart/2008/layout/LinedList"/>
    <dgm:cxn modelId="{8D12F694-CB1E-4E7D-A1EF-A03191415E71}" type="presParOf" srcId="{BE41D05A-1F4B-47AF-943C-03D27516B7CE}" destId="{0F5DA40D-48E2-4F12-8A30-B9BD41EBC6F2}" srcOrd="9" destOrd="0" presId="urn:microsoft.com/office/officeart/2008/layout/LinedList"/>
    <dgm:cxn modelId="{AB07BD76-ABEF-41C4-AAE4-263A6C74E57A}" type="presParOf" srcId="{0F5DA40D-48E2-4F12-8A30-B9BD41EBC6F2}" destId="{FEB1899B-375E-462B-877E-97761969B045}" srcOrd="0" destOrd="0" presId="urn:microsoft.com/office/officeart/2008/layout/LinedList"/>
    <dgm:cxn modelId="{0BA953E8-3645-4D4E-8BAB-C4E1D3B6AB6B}" type="presParOf" srcId="{0F5DA40D-48E2-4F12-8A30-B9BD41EBC6F2}" destId="{FD7B0F13-C071-4E5E-9BEB-C842C1B52591}" srcOrd="1" destOrd="0" presId="urn:microsoft.com/office/officeart/2008/layout/LinedList"/>
    <dgm:cxn modelId="{E848AC64-611C-45CD-B630-DADE0187ECF1}" type="presParOf" srcId="{BE41D05A-1F4B-47AF-943C-03D27516B7CE}" destId="{399F6ECB-D224-4808-AF75-C6A91F8BD6C6}" srcOrd="10" destOrd="0" presId="urn:microsoft.com/office/officeart/2008/layout/LinedList"/>
    <dgm:cxn modelId="{B27934DF-DBA0-4FA9-84CC-0D9028F3C018}" type="presParOf" srcId="{BE41D05A-1F4B-47AF-943C-03D27516B7CE}" destId="{3C8CD985-3C2B-4A5B-AB44-E4F3B9EBA9A7}" srcOrd="11" destOrd="0" presId="urn:microsoft.com/office/officeart/2008/layout/LinedList"/>
    <dgm:cxn modelId="{C30F28F0-BF33-4A40-B1F8-8E543E21A15A}" type="presParOf" srcId="{3C8CD985-3C2B-4A5B-AB44-E4F3B9EBA9A7}" destId="{F99ED408-D68E-4552-87F7-F2E40FEF6461}" srcOrd="0" destOrd="0" presId="urn:microsoft.com/office/officeart/2008/layout/LinedList"/>
    <dgm:cxn modelId="{884563D5-5261-4466-8953-3CA351A04111}" type="presParOf" srcId="{3C8CD985-3C2B-4A5B-AB44-E4F3B9EBA9A7}" destId="{39F123C0-C47B-44F6-A33D-F22DA6CB49F7}" srcOrd="1" destOrd="0" presId="urn:microsoft.com/office/officeart/2008/layout/LinedList"/>
    <dgm:cxn modelId="{7DD3410A-DC9B-4044-BF57-FD6242128DDD}" type="presParOf" srcId="{BE41D05A-1F4B-47AF-943C-03D27516B7CE}" destId="{408C6851-FA19-46BE-B293-FD9C679F8DF1}" srcOrd="12" destOrd="0" presId="urn:microsoft.com/office/officeart/2008/layout/LinedList"/>
    <dgm:cxn modelId="{EDFC38F8-0069-4113-97CA-CE3AB18AF618}" type="presParOf" srcId="{BE41D05A-1F4B-47AF-943C-03D27516B7CE}" destId="{2E1C1F33-21DC-47FB-A46A-4361A7CEF763}" srcOrd="13" destOrd="0" presId="urn:microsoft.com/office/officeart/2008/layout/LinedList"/>
    <dgm:cxn modelId="{D95DC309-10E3-4D63-B43C-C0B7AB3584C6}" type="presParOf" srcId="{2E1C1F33-21DC-47FB-A46A-4361A7CEF763}" destId="{4F601E9A-04DB-4FA0-9142-C8C2D9D7B700}" srcOrd="0" destOrd="0" presId="urn:microsoft.com/office/officeart/2008/layout/LinedList"/>
    <dgm:cxn modelId="{7A818F72-83B9-4F93-B728-44D855FF7DA6}" type="presParOf" srcId="{2E1C1F33-21DC-47FB-A46A-4361A7CEF763}" destId="{C18834A3-3152-4448-B6F9-030AD1807099}" srcOrd="1" destOrd="0" presId="urn:microsoft.com/office/officeart/2008/layout/LinedList"/>
    <dgm:cxn modelId="{2D6DAFCB-1D8D-4F28-8F6A-9DA051BC8C1A}" type="presParOf" srcId="{BE41D05A-1F4B-47AF-943C-03D27516B7CE}" destId="{FE06F305-5D06-4783-B6BB-E46EB2D68B62}" srcOrd="14" destOrd="0" presId="urn:microsoft.com/office/officeart/2008/layout/LinedList"/>
    <dgm:cxn modelId="{C7F6ED5D-F388-438C-9254-96324B566D1E}" type="presParOf" srcId="{BE41D05A-1F4B-47AF-943C-03D27516B7CE}" destId="{7154299F-5FCD-43EF-A033-39E982FD45D6}" srcOrd="15" destOrd="0" presId="urn:microsoft.com/office/officeart/2008/layout/LinedList"/>
    <dgm:cxn modelId="{DDE3F93F-69FB-4BF0-BE29-26BDEEA0FD84}" type="presParOf" srcId="{7154299F-5FCD-43EF-A033-39E982FD45D6}" destId="{FAD2408D-553E-46A2-914B-7306ACCDADC2}" srcOrd="0" destOrd="0" presId="urn:microsoft.com/office/officeart/2008/layout/LinedList"/>
    <dgm:cxn modelId="{36BC7F93-4B5B-4C65-8110-0AF55346C7EF}" type="presParOf" srcId="{7154299F-5FCD-43EF-A033-39E982FD45D6}" destId="{17D43302-DCF0-4378-9E23-B1CB7FBFB60A}" srcOrd="1" destOrd="0" presId="urn:microsoft.com/office/officeart/2008/layout/LinedList"/>
    <dgm:cxn modelId="{07C13C9A-20F7-4E2F-A1FC-15D62E2D7979}" type="presParOf" srcId="{BE41D05A-1F4B-47AF-943C-03D27516B7CE}" destId="{F0FBF380-788B-4A64-91C4-2842C5CD1A20}" srcOrd="16" destOrd="0" presId="urn:microsoft.com/office/officeart/2008/layout/LinedList"/>
    <dgm:cxn modelId="{F64A7143-9AA4-4D67-844C-9137458FAD88}" type="presParOf" srcId="{BE41D05A-1F4B-47AF-943C-03D27516B7CE}" destId="{F9DC83A4-A34F-4517-B059-11AF969DCBE9}" srcOrd="17" destOrd="0" presId="urn:microsoft.com/office/officeart/2008/layout/LinedList"/>
    <dgm:cxn modelId="{85DFDBA1-A9EF-40BD-92DB-14C3EC7FD6E6}" type="presParOf" srcId="{F9DC83A4-A34F-4517-B059-11AF969DCBE9}" destId="{3738C5E5-A60C-4097-98C2-ED5DE9DA175F}" srcOrd="0" destOrd="0" presId="urn:microsoft.com/office/officeart/2008/layout/LinedList"/>
    <dgm:cxn modelId="{241508A6-9A27-4A96-9AC2-86095377F379}" type="presParOf" srcId="{F9DC83A4-A34F-4517-B059-11AF969DCBE9}" destId="{6BAA8246-3AF4-4998-B0EA-C27C87EFBA6B}" srcOrd="1" destOrd="0" presId="urn:microsoft.com/office/officeart/2008/layout/LinedList"/>
    <dgm:cxn modelId="{4C8B492E-6AD1-4D3B-A8E2-07019AD6E8BC}" type="presParOf" srcId="{BE41D05A-1F4B-47AF-943C-03D27516B7CE}" destId="{61B09557-45F5-49B5-A380-E1E498436CAF}" srcOrd="18" destOrd="0" presId="urn:microsoft.com/office/officeart/2008/layout/LinedList"/>
    <dgm:cxn modelId="{D673067C-B115-4FA0-A581-A779FF4D443A}" type="presParOf" srcId="{BE41D05A-1F4B-47AF-943C-03D27516B7CE}" destId="{07EB4892-BC73-4BE7-A4D9-EB313ED2C336}" srcOrd="19" destOrd="0" presId="urn:microsoft.com/office/officeart/2008/layout/LinedList"/>
    <dgm:cxn modelId="{6EA415F9-B0C5-4E36-9A7E-E383D65746D6}" type="presParOf" srcId="{07EB4892-BC73-4BE7-A4D9-EB313ED2C336}" destId="{0F730622-8BBD-4759-A97C-4116866A446B}" srcOrd="0" destOrd="0" presId="urn:microsoft.com/office/officeart/2008/layout/LinedList"/>
    <dgm:cxn modelId="{C51F5029-7579-4022-A482-51F8CE06FDFB}" type="presParOf" srcId="{07EB4892-BC73-4BE7-A4D9-EB313ED2C336}" destId="{D8366AD4-C95E-4519-9C73-4A7C4F53812C}" srcOrd="1" destOrd="0" presId="urn:microsoft.com/office/officeart/2008/layout/LinedList"/>
    <dgm:cxn modelId="{CBEC922B-FF13-464F-920E-CD8D95968601}" type="presParOf" srcId="{BE41D05A-1F4B-47AF-943C-03D27516B7CE}" destId="{64A78F82-1A4D-4628-AFE7-DDBE8EA67B5A}" srcOrd="20" destOrd="0" presId="urn:microsoft.com/office/officeart/2008/layout/LinedList"/>
    <dgm:cxn modelId="{EA6FF5FB-A9C5-4F7E-ABE8-C59FF9673403}" type="presParOf" srcId="{BE41D05A-1F4B-47AF-943C-03D27516B7CE}" destId="{4A183C2F-45AE-487F-ACE9-753D061F1E86}" srcOrd="21" destOrd="0" presId="urn:microsoft.com/office/officeart/2008/layout/LinedList"/>
    <dgm:cxn modelId="{3CED6AB3-9003-49CB-AE43-27D5490BDDAC}" type="presParOf" srcId="{4A183C2F-45AE-487F-ACE9-753D061F1E86}" destId="{4A5467FC-8E5E-4C0A-9CB8-A23E6DCB33BC}" srcOrd="0" destOrd="0" presId="urn:microsoft.com/office/officeart/2008/layout/LinedList"/>
    <dgm:cxn modelId="{BB58CBD7-6D40-4F75-9FA3-F517B188C3ED}" type="presParOf" srcId="{4A183C2F-45AE-487F-ACE9-753D061F1E86}" destId="{6BEA08BD-439A-4FA2-8533-93AAC46D2F40}" srcOrd="1" destOrd="0" presId="urn:microsoft.com/office/officeart/2008/layout/LinedList"/>
    <dgm:cxn modelId="{CA4FF072-86FB-4C91-9972-14D5E78B4FF9}" type="presParOf" srcId="{BE41D05A-1F4B-47AF-943C-03D27516B7CE}" destId="{BD3DC71D-F5ED-447D-B757-13A3872D73FF}" srcOrd="22" destOrd="0" presId="urn:microsoft.com/office/officeart/2008/layout/LinedList"/>
    <dgm:cxn modelId="{E0637CF3-9218-4C04-8063-FC494D453A2E}" type="presParOf" srcId="{BE41D05A-1F4B-47AF-943C-03D27516B7CE}" destId="{91EBF370-169F-448D-95CD-6B34BFB50DCC}" srcOrd="23" destOrd="0" presId="urn:microsoft.com/office/officeart/2008/layout/LinedList"/>
    <dgm:cxn modelId="{F6B171ED-5532-44F6-B419-B458627EDC0E}" type="presParOf" srcId="{91EBF370-169F-448D-95CD-6B34BFB50DCC}" destId="{BB546188-116E-4755-9FB5-5E21BCE98A7B}" srcOrd="0" destOrd="0" presId="urn:microsoft.com/office/officeart/2008/layout/LinedList"/>
    <dgm:cxn modelId="{BBCD768A-D80B-491E-8299-9EC7094E1547}" type="presParOf" srcId="{91EBF370-169F-448D-95CD-6B34BFB50DCC}" destId="{0365D35D-852B-4383-9DE9-757797F1A54F}" srcOrd="1" destOrd="0" presId="urn:microsoft.com/office/officeart/2008/layout/LinedList"/>
    <dgm:cxn modelId="{81C81B2C-790A-4C9B-AE83-DA88AFCE3367}" type="presParOf" srcId="{BE41D05A-1F4B-47AF-943C-03D27516B7CE}" destId="{2B7D0BAE-A4B1-4A83-80B7-9889D9E0AB07}" srcOrd="24" destOrd="0" presId="urn:microsoft.com/office/officeart/2008/layout/LinedList"/>
    <dgm:cxn modelId="{EB8DF987-79DB-444E-B461-ED583B4662B7}" type="presParOf" srcId="{BE41D05A-1F4B-47AF-943C-03D27516B7CE}" destId="{2014B94F-7799-4C82-A281-AE3880EF810F}" srcOrd="25" destOrd="0" presId="urn:microsoft.com/office/officeart/2008/layout/LinedList"/>
    <dgm:cxn modelId="{72027099-0CA4-45C7-8A03-AAB18B864FA2}" type="presParOf" srcId="{2014B94F-7799-4C82-A281-AE3880EF810F}" destId="{02544F7D-5883-409F-9F34-AEEE7F26DCA4}" srcOrd="0" destOrd="0" presId="urn:microsoft.com/office/officeart/2008/layout/LinedList"/>
    <dgm:cxn modelId="{25CF9939-9464-4A99-98AD-F19057978907}" type="presParOf" srcId="{2014B94F-7799-4C82-A281-AE3880EF810F}" destId="{962CA8D6-FBE7-49A3-A257-AFF98830233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F0505C-30CE-4013-AF62-2DADF800D5BC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3A0209C-548C-413D-9246-A4D6C40A5F7F}">
      <dsp:nvSpPr>
        <dsp:cNvPr id="0" name=""/>
        <dsp:cNvSpPr/>
      </dsp:nvSpPr>
      <dsp:spPr>
        <a:xfrm>
          <a:off x="0" y="668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/>
            <a:t>Hlavné mesto</a:t>
          </a:r>
          <a:r>
            <a:rPr lang="sk-SK" sz="1900" kern="1200"/>
            <a:t>			Moskva (18 mil. obyvateľov) </a:t>
          </a:r>
          <a:endParaRPr lang="en-US" sz="1900" kern="1200"/>
        </a:p>
      </dsp:txBody>
      <dsp:txXfrm>
        <a:off x="0" y="668"/>
        <a:ext cx="10515600" cy="420842"/>
      </dsp:txXfrm>
    </dsp:sp>
    <dsp:sp modelId="{AD8B756D-2878-43E0-85E8-D6EA91F3E121}">
      <dsp:nvSpPr>
        <dsp:cNvPr id="0" name=""/>
        <dsp:cNvSpPr/>
      </dsp:nvSpPr>
      <dsp:spPr>
        <a:xfrm>
          <a:off x="0" y="421510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536968"/>
                <a:satOff val="-1541"/>
                <a:lumOff val="-246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536968"/>
                <a:satOff val="-1541"/>
                <a:lumOff val="-246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536968"/>
                <a:satOff val="-1541"/>
                <a:lumOff val="-246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536968"/>
              <a:satOff val="-1541"/>
              <a:lumOff val="-246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70E8494-9DE3-4DDB-91C2-6DF4B5850257}">
      <dsp:nvSpPr>
        <dsp:cNvPr id="0" name=""/>
        <dsp:cNvSpPr/>
      </dsp:nvSpPr>
      <dsp:spPr>
        <a:xfrm>
          <a:off x="0" y="421510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 dirty="0"/>
            <a:t>Zriadenie</a:t>
          </a:r>
          <a:r>
            <a:rPr lang="sk-SK" sz="1900" kern="1200" dirty="0"/>
            <a:t>			Federatívna prezidentská republika</a:t>
          </a:r>
          <a:endParaRPr lang="en-US" sz="1900" kern="1200" dirty="0"/>
        </a:p>
      </dsp:txBody>
      <dsp:txXfrm>
        <a:off x="0" y="421510"/>
        <a:ext cx="10515600" cy="420842"/>
      </dsp:txXfrm>
    </dsp:sp>
    <dsp:sp modelId="{405B017C-E1A7-49A9-9A14-C24E419E82B8}">
      <dsp:nvSpPr>
        <dsp:cNvPr id="0" name=""/>
        <dsp:cNvSpPr/>
      </dsp:nvSpPr>
      <dsp:spPr>
        <a:xfrm>
          <a:off x="0" y="842352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1073936"/>
                <a:satOff val="-3082"/>
                <a:lumOff val="-493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073936"/>
                <a:satOff val="-3082"/>
                <a:lumOff val="-493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073936"/>
                <a:satOff val="-3082"/>
                <a:lumOff val="-493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1073936"/>
              <a:satOff val="-3082"/>
              <a:lumOff val="-493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F6451E8-1E01-4288-AB3D-D5682B742B42}">
      <dsp:nvSpPr>
        <dsp:cNvPr id="0" name=""/>
        <dsp:cNvSpPr/>
      </dsp:nvSpPr>
      <dsp:spPr>
        <a:xfrm>
          <a:off x="0" y="842352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/>
            <a:t>Prezident</a:t>
          </a:r>
          <a:r>
            <a:rPr lang="sk-SK" sz="1900" kern="1200"/>
            <a:t>			Vladimír Putin </a:t>
          </a:r>
          <a:endParaRPr lang="en-US" sz="1900" kern="1200"/>
        </a:p>
      </dsp:txBody>
      <dsp:txXfrm>
        <a:off x="0" y="842352"/>
        <a:ext cx="10515600" cy="420842"/>
      </dsp:txXfrm>
    </dsp:sp>
    <dsp:sp modelId="{E0C55CA7-8A33-434B-BC98-C2115ABD0453}">
      <dsp:nvSpPr>
        <dsp:cNvPr id="0" name=""/>
        <dsp:cNvSpPr/>
      </dsp:nvSpPr>
      <dsp:spPr>
        <a:xfrm>
          <a:off x="0" y="1263195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1610903"/>
                <a:satOff val="-4623"/>
                <a:lumOff val="-74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610903"/>
                <a:satOff val="-4623"/>
                <a:lumOff val="-74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610903"/>
                <a:satOff val="-4623"/>
                <a:lumOff val="-74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1610903"/>
              <a:satOff val="-4623"/>
              <a:lumOff val="-740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15C3ED2-1E96-4F89-9430-D52CCC6B67E9}">
      <dsp:nvSpPr>
        <dsp:cNvPr id="0" name=""/>
        <dsp:cNvSpPr/>
      </dsp:nvSpPr>
      <dsp:spPr>
        <a:xfrm>
          <a:off x="0" y="1263195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 dirty="0"/>
            <a:t>Rozloha</a:t>
          </a:r>
          <a:r>
            <a:rPr lang="sk-SK" sz="1900" kern="1200" dirty="0"/>
            <a:t>			17 100 000 km2</a:t>
          </a:r>
          <a:endParaRPr lang="en-US" sz="1900" kern="1200" dirty="0"/>
        </a:p>
      </dsp:txBody>
      <dsp:txXfrm>
        <a:off x="0" y="1263195"/>
        <a:ext cx="10515600" cy="420842"/>
      </dsp:txXfrm>
    </dsp:sp>
    <dsp:sp modelId="{62B47047-11AC-49B7-A64B-498B2FAAFF56}">
      <dsp:nvSpPr>
        <dsp:cNvPr id="0" name=""/>
        <dsp:cNvSpPr/>
      </dsp:nvSpPr>
      <dsp:spPr>
        <a:xfrm>
          <a:off x="0" y="1684037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2147871"/>
              <a:satOff val="-6164"/>
              <a:lumOff val="-987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B1899B-375E-462B-877E-97761969B045}">
      <dsp:nvSpPr>
        <dsp:cNvPr id="0" name=""/>
        <dsp:cNvSpPr/>
      </dsp:nvSpPr>
      <dsp:spPr>
        <a:xfrm>
          <a:off x="0" y="1684037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 dirty="0"/>
            <a:t>Počet obyvateľov</a:t>
          </a:r>
          <a:r>
            <a:rPr lang="sk-SK" sz="1900" kern="1200" dirty="0"/>
            <a:t>		146 800 000 (11 národností, 78% </a:t>
          </a:r>
          <a:r>
            <a:rPr lang="sk-SK" sz="1900" kern="1200" dirty="0" err="1"/>
            <a:t>rusi</a:t>
          </a:r>
          <a:r>
            <a:rPr lang="sk-SK" sz="1900" kern="1200" dirty="0"/>
            <a:t>)</a:t>
          </a:r>
          <a:endParaRPr lang="en-US" sz="1900" kern="1200" dirty="0"/>
        </a:p>
      </dsp:txBody>
      <dsp:txXfrm>
        <a:off x="0" y="1684037"/>
        <a:ext cx="10515600" cy="420842"/>
      </dsp:txXfrm>
    </dsp:sp>
    <dsp:sp modelId="{399F6ECB-D224-4808-AF75-C6A91F8BD6C6}">
      <dsp:nvSpPr>
        <dsp:cNvPr id="0" name=""/>
        <dsp:cNvSpPr/>
      </dsp:nvSpPr>
      <dsp:spPr>
        <a:xfrm>
          <a:off x="0" y="2104880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2684839"/>
                <a:satOff val="-7705"/>
                <a:lumOff val="-1233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684839"/>
                <a:satOff val="-7705"/>
                <a:lumOff val="-1233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684839"/>
                <a:satOff val="-7705"/>
                <a:lumOff val="-1233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2684839"/>
              <a:satOff val="-7705"/>
              <a:lumOff val="-1233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99ED408-D68E-4552-87F7-F2E40FEF6461}">
      <dsp:nvSpPr>
        <dsp:cNvPr id="0" name=""/>
        <dsp:cNvSpPr/>
      </dsp:nvSpPr>
      <dsp:spPr>
        <a:xfrm>
          <a:off x="0" y="2104880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/>
            <a:t>HDP</a:t>
          </a:r>
          <a:r>
            <a:rPr lang="sk-SK" sz="1900" kern="1200"/>
            <a:t>				2,2 bilióna USD </a:t>
          </a:r>
          <a:endParaRPr lang="en-US" sz="1900" kern="1200"/>
        </a:p>
      </dsp:txBody>
      <dsp:txXfrm>
        <a:off x="0" y="2104880"/>
        <a:ext cx="10515600" cy="420842"/>
      </dsp:txXfrm>
    </dsp:sp>
    <dsp:sp modelId="{408C6851-FA19-46BE-B293-FD9C679F8DF1}">
      <dsp:nvSpPr>
        <dsp:cNvPr id="0" name=""/>
        <dsp:cNvSpPr/>
      </dsp:nvSpPr>
      <dsp:spPr>
        <a:xfrm>
          <a:off x="0" y="2525722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3221807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7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7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F601E9A-04DB-4FA0-9142-C8C2D9D7B700}">
      <dsp:nvSpPr>
        <dsp:cNvPr id="0" name=""/>
        <dsp:cNvSpPr/>
      </dsp:nvSpPr>
      <dsp:spPr>
        <a:xfrm>
          <a:off x="0" y="2525722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/>
            <a:t>Internetová doména </a:t>
          </a:r>
          <a:r>
            <a:rPr lang="sk-SK" sz="1900" kern="1200"/>
            <a:t>		.ru, .su </a:t>
          </a:r>
          <a:endParaRPr lang="en-US" sz="1900" kern="1200"/>
        </a:p>
      </dsp:txBody>
      <dsp:txXfrm>
        <a:off x="0" y="2525722"/>
        <a:ext cx="10515600" cy="420842"/>
      </dsp:txXfrm>
    </dsp:sp>
    <dsp:sp modelId="{FE06F305-5D06-4783-B6BB-E46EB2D68B62}">
      <dsp:nvSpPr>
        <dsp:cNvPr id="0" name=""/>
        <dsp:cNvSpPr/>
      </dsp:nvSpPr>
      <dsp:spPr>
        <a:xfrm>
          <a:off x="0" y="2946565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3758775"/>
                <a:satOff val="-10788"/>
                <a:lumOff val="-1727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758775"/>
                <a:satOff val="-10788"/>
                <a:lumOff val="-1727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758775"/>
                <a:satOff val="-10788"/>
                <a:lumOff val="-1727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3758775"/>
              <a:satOff val="-10788"/>
              <a:lumOff val="-1727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AD2408D-553E-46A2-914B-7306ACCDADC2}">
      <dsp:nvSpPr>
        <dsp:cNvPr id="0" name=""/>
        <dsp:cNvSpPr/>
      </dsp:nvSpPr>
      <dsp:spPr>
        <a:xfrm>
          <a:off x="0" y="2946565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/>
            <a:t>Telefónna predvoľba</a:t>
          </a:r>
          <a:r>
            <a:rPr lang="sk-SK" sz="1900" kern="1200"/>
            <a:t>		+7</a:t>
          </a:r>
          <a:endParaRPr lang="en-US" sz="1900" kern="1200"/>
        </a:p>
      </dsp:txBody>
      <dsp:txXfrm>
        <a:off x="0" y="2946565"/>
        <a:ext cx="10515600" cy="420842"/>
      </dsp:txXfrm>
    </dsp:sp>
    <dsp:sp modelId="{F0FBF380-788B-4A64-91C4-2842C5CD1A20}">
      <dsp:nvSpPr>
        <dsp:cNvPr id="0" name=""/>
        <dsp:cNvSpPr/>
      </dsp:nvSpPr>
      <dsp:spPr>
        <a:xfrm>
          <a:off x="0" y="3367407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4295743"/>
              <a:satOff val="-12329"/>
              <a:lumOff val="-1973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738C5E5-A60C-4097-98C2-ED5DE9DA175F}">
      <dsp:nvSpPr>
        <dsp:cNvPr id="0" name=""/>
        <dsp:cNvSpPr/>
      </dsp:nvSpPr>
      <dsp:spPr>
        <a:xfrm>
          <a:off x="0" y="3367407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/>
            <a:t>Rozloha vôd</a:t>
          </a:r>
          <a:r>
            <a:rPr lang="sk-SK" sz="1900" kern="1200"/>
            <a:t>			721 000 km2 </a:t>
          </a:r>
          <a:endParaRPr lang="en-US" sz="1900" kern="1200"/>
        </a:p>
      </dsp:txBody>
      <dsp:txXfrm>
        <a:off x="0" y="3367407"/>
        <a:ext cx="10515600" cy="420842"/>
      </dsp:txXfrm>
    </dsp:sp>
    <dsp:sp modelId="{61B09557-45F5-49B5-A380-E1E498436CAF}">
      <dsp:nvSpPr>
        <dsp:cNvPr id="0" name=""/>
        <dsp:cNvSpPr/>
      </dsp:nvSpPr>
      <dsp:spPr>
        <a:xfrm>
          <a:off x="0" y="3788250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4832710"/>
                <a:satOff val="-13870"/>
                <a:lumOff val="-222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832710"/>
                <a:satOff val="-13870"/>
                <a:lumOff val="-222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832710"/>
                <a:satOff val="-13870"/>
                <a:lumOff val="-222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4832710"/>
              <a:satOff val="-13870"/>
              <a:lumOff val="-2220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F730622-8BBD-4759-A97C-4116866A446B}">
      <dsp:nvSpPr>
        <dsp:cNvPr id="0" name=""/>
        <dsp:cNvSpPr/>
      </dsp:nvSpPr>
      <dsp:spPr>
        <a:xfrm>
          <a:off x="0" y="3788250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/>
            <a:t>Najvyšší vrch</a:t>
          </a:r>
          <a:r>
            <a:rPr lang="sk-SK" sz="1900" kern="1200"/>
            <a:t>			Elbrus (pohorie Kaukaz) 5642 m/n.m. </a:t>
          </a:r>
          <a:endParaRPr lang="en-US" sz="1900" kern="1200"/>
        </a:p>
      </dsp:txBody>
      <dsp:txXfrm>
        <a:off x="0" y="3788250"/>
        <a:ext cx="10515600" cy="420842"/>
      </dsp:txXfrm>
    </dsp:sp>
    <dsp:sp modelId="{64A78F82-1A4D-4628-AFE7-DDBE8EA67B5A}">
      <dsp:nvSpPr>
        <dsp:cNvPr id="0" name=""/>
        <dsp:cNvSpPr/>
      </dsp:nvSpPr>
      <dsp:spPr>
        <a:xfrm>
          <a:off x="0" y="4209092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5369678"/>
                <a:satOff val="-15411"/>
                <a:lumOff val="-2467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5369678"/>
                <a:satOff val="-15411"/>
                <a:lumOff val="-2467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5369678"/>
                <a:satOff val="-15411"/>
                <a:lumOff val="-2467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5369678"/>
              <a:satOff val="-15411"/>
              <a:lumOff val="-2467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A5467FC-8E5E-4C0A-9CB8-A23E6DCB33BC}">
      <dsp:nvSpPr>
        <dsp:cNvPr id="0" name=""/>
        <dsp:cNvSpPr/>
      </dsp:nvSpPr>
      <dsp:spPr>
        <a:xfrm>
          <a:off x="0" y="4209092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/>
            <a:t>Najnižší bod</a:t>
          </a:r>
          <a:r>
            <a:rPr lang="sk-SK" sz="1900" kern="1200"/>
            <a:t>			Kaspické more 27 m/n.m. </a:t>
          </a:r>
          <a:endParaRPr lang="en-US" sz="1900" kern="1200"/>
        </a:p>
      </dsp:txBody>
      <dsp:txXfrm>
        <a:off x="0" y="4209092"/>
        <a:ext cx="10515600" cy="420842"/>
      </dsp:txXfrm>
    </dsp:sp>
    <dsp:sp modelId="{BD3DC71D-F5ED-447D-B757-13A3872D73FF}">
      <dsp:nvSpPr>
        <dsp:cNvPr id="0" name=""/>
        <dsp:cNvSpPr/>
      </dsp:nvSpPr>
      <dsp:spPr>
        <a:xfrm>
          <a:off x="0" y="4629935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5906646"/>
                <a:satOff val="-16952"/>
                <a:lumOff val="-2714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5906646"/>
                <a:satOff val="-16952"/>
                <a:lumOff val="-2714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5906646"/>
                <a:satOff val="-16952"/>
                <a:lumOff val="-2714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5906646"/>
              <a:satOff val="-16952"/>
              <a:lumOff val="-2714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B546188-116E-4755-9FB5-5E21BCE98A7B}">
      <dsp:nvSpPr>
        <dsp:cNvPr id="0" name=""/>
        <dsp:cNvSpPr/>
      </dsp:nvSpPr>
      <dsp:spPr>
        <a:xfrm>
          <a:off x="0" y="4629935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/>
            <a:t>Podnebie</a:t>
          </a:r>
          <a:r>
            <a:rPr lang="sk-SK" sz="1900" kern="1200"/>
            <a:t>			Štyri klimatické pásma, Arktické až po Subtropické </a:t>
          </a:r>
          <a:endParaRPr lang="en-US" sz="1900" kern="1200"/>
        </a:p>
      </dsp:txBody>
      <dsp:txXfrm>
        <a:off x="0" y="4629935"/>
        <a:ext cx="10515600" cy="420842"/>
      </dsp:txXfrm>
    </dsp:sp>
    <dsp:sp modelId="{2B7D0BAE-A4B1-4A83-80B7-9889D9E0AB07}">
      <dsp:nvSpPr>
        <dsp:cNvPr id="0" name=""/>
        <dsp:cNvSpPr/>
      </dsp:nvSpPr>
      <dsp:spPr>
        <a:xfrm>
          <a:off x="0" y="5050777"/>
          <a:ext cx="10515600" cy="0"/>
        </a:xfrm>
        <a:prstGeom prst="line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2544F7D-5883-409F-9F34-AEEE7F26DCA4}">
      <dsp:nvSpPr>
        <dsp:cNvPr id="0" name=""/>
        <dsp:cNvSpPr/>
      </dsp:nvSpPr>
      <dsp:spPr>
        <a:xfrm>
          <a:off x="0" y="5050777"/>
          <a:ext cx="10515600" cy="420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1900" b="1" kern="1200"/>
            <a:t>Náboženstvá</a:t>
          </a:r>
          <a:r>
            <a:rPr lang="sk-SK" sz="1900" kern="1200"/>
            <a:t> 			Pravoslávne, Islam, Judaizmus, Budhizmus</a:t>
          </a:r>
          <a:endParaRPr lang="en-US" sz="1900" kern="1200"/>
        </a:p>
      </dsp:txBody>
      <dsp:txXfrm>
        <a:off x="0" y="5050777"/>
        <a:ext cx="10515600" cy="4208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19A50-F5CD-4D1C-9B30-57D6B2FD60CA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F89A4C-43CC-4AE0-BB4C-6CAEDCEA6416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835320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F89A4C-43CC-4AE0-BB4C-6CAEDCEA6416}" type="slidenum">
              <a:rPr lang="sk-SK" smtClean="0"/>
              <a:t>5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348544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6AF576F-5F00-6C2F-1E46-1EE744A4AF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1078C6E5-390E-8D84-D7C9-40FC91ED60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5444E164-9FCB-F1CD-8171-E69B071EB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31ABD90B-8A86-ABB8-A49C-9F175590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8493F5FE-11E7-3ED1-2BC6-72F46597A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62224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CF46FBC-2E9A-6E51-E68D-18A3B31BA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2EF426AD-FB40-CBD4-DE95-0C758C3E19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39D7484-EBB6-7EDE-62F3-93469F031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C6D72659-28D5-84C0-8529-300F3DE3A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8803BFFC-6490-DCE2-9BE7-969759D7C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82259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DC8C723D-E757-B17F-E7FD-B6592B3711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17A5914B-1ACA-7693-5B53-5E2C10A306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C072406-5D73-94A9-E6B8-0875D7C6E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9A9ABEEF-C7CB-0A39-30EA-B67A7143E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917DD703-3FFC-55D3-58D4-6F6F97184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506198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D6A03AE-A2E1-241D-2BF1-82E846AD9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D6E7BC5-FE34-F182-6353-CC1076206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07758BC5-1F3A-FFB9-EB73-C8A6DCF86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09280452-8BF5-9ED3-45C6-452F81CDA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9833A313-9F86-7570-3A50-48C57219B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76509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473E728-3138-D829-FE42-F9A8C8604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32A015F-0FBA-0E92-2A03-CFF5FAED0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55581574-8577-0645-A0A6-5C770CE1D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F0688A56-1C9F-F6EB-143F-0C488053C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36214EF7-DF14-FC58-9EA4-5639627ED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21842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2B11FAC-A335-A43F-603E-037FE8A58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69A64BEB-CE9C-71BF-8B9F-7A0E4274E1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72ACB285-039E-378F-2720-AE1927466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123229A9-E71C-5D2D-6C76-10E87CC8F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CAD0D344-DE0F-1A10-BAD2-7357B65E8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A396AD31-5AAE-E5D2-9109-CE36862C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28697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B088A1A-3061-2B4E-5453-C02883A02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2610AF8-1DD2-6B50-A6BD-0D6F0329DE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3C6355FE-4C39-BF36-A6FF-7BF6DA619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C2A7F05E-F910-DA98-C8FB-454ACFDFB2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3927019D-FD7F-F65D-36F1-3D24DBF05F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7B715608-2158-95F6-E7F1-5A698239E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FB475DD2-DC5F-9C4A-973A-7ADF2FB6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E40F8CEB-AE47-97D8-AC6F-87CE4DC93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143018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5DB9E9C-9C47-E93B-4202-F4638C6BE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E573E93B-10D2-1C45-7BA8-5A97B09B3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63B5A5F1-0A56-93F2-B904-5D0F5535C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15CC48A2-A311-626E-7545-C8A1CA4E0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57742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40B0528D-D4B8-028E-4B10-0A4590A8F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42B7C5A1-BB32-E2C0-8CE7-48AC296D2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54D8CC92-0311-8050-C298-39A10C52A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03756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301A24C-F2AE-E106-0F0E-9407FCE22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E0E2B4F-9EC5-FFBA-A2BA-1E0F8B554B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CA25CC9A-4A08-B1FC-6358-8AE95C1CC8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5851DB73-ACA4-1B6A-84D5-BFD8AEF95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71F80A8D-295F-CF14-BF3E-2923BD460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67C48AA9-60D5-38C0-7A65-8D39EDD7A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05857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9AE6A83-755D-55DA-ED20-11BEEECC9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A0C3D81F-3263-3AC8-2C85-48D1B6D5ED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05BBF8FF-9926-1C63-B161-0900CD842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C97E37AA-0762-E27A-1C38-9C4C969CB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C321FF60-B3C8-D1D2-2B97-97151AE83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21A7E90D-5C9D-3E5F-D116-4B7D28F7B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42685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634E27B5-D967-F52C-2873-25555135E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8713C46-4C91-22CA-D831-DBB2C575FE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200F7B4-F11B-7929-8713-1EE8B28A2C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722E41-1D91-4115-AB47-9B885CE460C1}" type="datetimeFigureOut">
              <a:rPr lang="sk-SK" smtClean="0"/>
              <a:t>31. 3. 2024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75D44724-ED01-453D-C693-4B80F4460F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99974B62-EBF5-1532-7572-1AB241CC5B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1279BF-FEE1-4FFF-A716-B7FD51D02A3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66880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BB4D578A-F2C4-4EA9-A811-B48E66D63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40492"/>
            <a:ext cx="12192000" cy="1924333"/>
          </a:xfrm>
          <a:custGeom>
            <a:avLst/>
            <a:gdLst>
              <a:gd name="connsiteX0" fmla="*/ 6189199 w 12192000"/>
              <a:gd name="connsiteY0" fmla="*/ 588 h 1924333"/>
              <a:gd name="connsiteX1" fmla="*/ 6207079 w 12192000"/>
              <a:gd name="connsiteY1" fmla="*/ 2850 h 1924333"/>
              <a:gd name="connsiteX2" fmla="*/ 6285610 w 12192000"/>
              <a:gd name="connsiteY2" fmla="*/ 18131 h 1924333"/>
              <a:gd name="connsiteX3" fmla="*/ 6378008 w 12192000"/>
              <a:gd name="connsiteY3" fmla="*/ 24625 h 1924333"/>
              <a:gd name="connsiteX4" fmla="*/ 6466340 w 12192000"/>
              <a:gd name="connsiteY4" fmla="*/ 21366 h 1924333"/>
              <a:gd name="connsiteX5" fmla="*/ 6553334 w 12192000"/>
              <a:gd name="connsiteY5" fmla="*/ 35307 h 1924333"/>
              <a:gd name="connsiteX6" fmla="*/ 6626068 w 12192000"/>
              <a:gd name="connsiteY6" fmla="*/ 58045 h 1924333"/>
              <a:gd name="connsiteX7" fmla="*/ 6692303 w 12192000"/>
              <a:gd name="connsiteY7" fmla="*/ 91487 h 1924333"/>
              <a:gd name="connsiteX8" fmla="*/ 6733670 w 12192000"/>
              <a:gd name="connsiteY8" fmla="*/ 118130 h 1924333"/>
              <a:gd name="connsiteX9" fmla="*/ 6798016 w 12192000"/>
              <a:gd name="connsiteY9" fmla="*/ 112271 h 1924333"/>
              <a:gd name="connsiteX10" fmla="*/ 6801081 w 12192000"/>
              <a:gd name="connsiteY10" fmla="*/ 114963 h 1924333"/>
              <a:gd name="connsiteX11" fmla="*/ 6819351 w 12192000"/>
              <a:gd name="connsiteY11" fmla="*/ 128825 h 1924333"/>
              <a:gd name="connsiteX12" fmla="*/ 6852732 w 12192000"/>
              <a:gd name="connsiteY12" fmla="*/ 123321 h 1924333"/>
              <a:gd name="connsiteX13" fmla="*/ 6865247 w 12192000"/>
              <a:gd name="connsiteY13" fmla="*/ 128836 h 1924333"/>
              <a:gd name="connsiteX14" fmla="*/ 6905517 w 12192000"/>
              <a:gd name="connsiteY14" fmla="*/ 129265 h 1924333"/>
              <a:gd name="connsiteX15" fmla="*/ 6950286 w 12192000"/>
              <a:gd name="connsiteY15" fmla="*/ 150104 h 1924333"/>
              <a:gd name="connsiteX16" fmla="*/ 7003442 w 12192000"/>
              <a:gd name="connsiteY16" fmla="*/ 136136 h 1924333"/>
              <a:gd name="connsiteX17" fmla="*/ 7160047 w 12192000"/>
              <a:gd name="connsiteY17" fmla="*/ 166721 h 1924333"/>
              <a:gd name="connsiteX18" fmla="*/ 7325604 w 12192000"/>
              <a:gd name="connsiteY18" fmla="*/ 215867 h 1924333"/>
              <a:gd name="connsiteX19" fmla="*/ 7540522 w 12192000"/>
              <a:gd name="connsiteY19" fmla="*/ 239374 h 1924333"/>
              <a:gd name="connsiteX20" fmla="*/ 7612071 w 12192000"/>
              <a:gd name="connsiteY20" fmla="*/ 229553 h 1924333"/>
              <a:gd name="connsiteX21" fmla="*/ 7651995 w 12192000"/>
              <a:gd name="connsiteY21" fmla="*/ 244567 h 1924333"/>
              <a:gd name="connsiteX22" fmla="*/ 7725761 w 12192000"/>
              <a:gd name="connsiteY22" fmla="*/ 258638 h 1924333"/>
              <a:gd name="connsiteX23" fmla="*/ 7823038 w 12192000"/>
              <a:gd name="connsiteY23" fmla="*/ 287078 h 1924333"/>
              <a:gd name="connsiteX24" fmla="*/ 7866405 w 12192000"/>
              <a:gd name="connsiteY24" fmla="*/ 287288 h 1924333"/>
              <a:gd name="connsiteX25" fmla="*/ 7875021 w 12192000"/>
              <a:gd name="connsiteY25" fmla="*/ 288224 h 1924333"/>
              <a:gd name="connsiteX26" fmla="*/ 7875146 w 12192000"/>
              <a:gd name="connsiteY26" fmla="*/ 288614 h 1924333"/>
              <a:gd name="connsiteX27" fmla="*/ 7907443 w 12192000"/>
              <a:gd name="connsiteY27" fmla="*/ 291752 h 1924333"/>
              <a:gd name="connsiteX28" fmla="*/ 7912892 w 12192000"/>
              <a:gd name="connsiteY28" fmla="*/ 294833 h 1924333"/>
              <a:gd name="connsiteX29" fmla="*/ 7946345 w 12192000"/>
              <a:gd name="connsiteY29" fmla="*/ 319359 h 1924333"/>
              <a:gd name="connsiteX30" fmla="*/ 8021238 w 12192000"/>
              <a:gd name="connsiteY30" fmla="*/ 315159 h 1924333"/>
              <a:gd name="connsiteX31" fmla="*/ 8094697 w 12192000"/>
              <a:gd name="connsiteY31" fmla="*/ 351819 h 1924333"/>
              <a:gd name="connsiteX32" fmla="*/ 8155208 w 12192000"/>
              <a:gd name="connsiteY32" fmla="*/ 371168 h 1924333"/>
              <a:gd name="connsiteX33" fmla="*/ 8248472 w 12192000"/>
              <a:gd name="connsiteY33" fmla="*/ 400489 h 1924333"/>
              <a:gd name="connsiteX34" fmla="*/ 8300068 w 12192000"/>
              <a:gd name="connsiteY34" fmla="*/ 405531 h 1924333"/>
              <a:gd name="connsiteX35" fmla="*/ 8356293 w 12192000"/>
              <a:gd name="connsiteY35" fmla="*/ 403328 h 1924333"/>
              <a:gd name="connsiteX36" fmla="*/ 8475838 w 12192000"/>
              <a:gd name="connsiteY36" fmla="*/ 435524 h 1924333"/>
              <a:gd name="connsiteX37" fmla="*/ 8575216 w 12192000"/>
              <a:gd name="connsiteY37" fmla="*/ 450198 h 1924333"/>
              <a:gd name="connsiteX38" fmla="*/ 8588650 w 12192000"/>
              <a:gd name="connsiteY38" fmla="*/ 447070 h 1924333"/>
              <a:gd name="connsiteX39" fmla="*/ 8612184 w 12192000"/>
              <a:gd name="connsiteY39" fmla="*/ 439577 h 1924333"/>
              <a:gd name="connsiteX40" fmla="*/ 8630713 w 12192000"/>
              <a:gd name="connsiteY40" fmla="*/ 433015 h 1924333"/>
              <a:gd name="connsiteX41" fmla="*/ 8704240 w 12192000"/>
              <a:gd name="connsiteY41" fmla="*/ 422865 h 1924333"/>
              <a:gd name="connsiteX42" fmla="*/ 8829513 w 12192000"/>
              <a:gd name="connsiteY42" fmla="*/ 429389 h 1924333"/>
              <a:gd name="connsiteX43" fmla="*/ 9083651 w 12192000"/>
              <a:gd name="connsiteY43" fmla="*/ 390744 h 1924333"/>
              <a:gd name="connsiteX44" fmla="*/ 9371402 w 12192000"/>
              <a:gd name="connsiteY44" fmla="*/ 371809 h 1924333"/>
              <a:gd name="connsiteX45" fmla="*/ 9429586 w 12192000"/>
              <a:gd name="connsiteY45" fmla="*/ 369213 h 1924333"/>
              <a:gd name="connsiteX46" fmla="*/ 9489757 w 12192000"/>
              <a:gd name="connsiteY46" fmla="*/ 377814 h 1924333"/>
              <a:gd name="connsiteX47" fmla="*/ 9516954 w 12192000"/>
              <a:gd name="connsiteY47" fmla="*/ 376991 h 1924333"/>
              <a:gd name="connsiteX48" fmla="*/ 9645588 w 12192000"/>
              <a:gd name="connsiteY48" fmla="*/ 363590 h 1924333"/>
              <a:gd name="connsiteX49" fmla="*/ 9722896 w 12192000"/>
              <a:gd name="connsiteY49" fmla="*/ 360983 h 1924333"/>
              <a:gd name="connsiteX50" fmla="*/ 9752803 w 12192000"/>
              <a:gd name="connsiteY50" fmla="*/ 368492 h 1924333"/>
              <a:gd name="connsiteX51" fmla="*/ 9890305 w 12192000"/>
              <a:gd name="connsiteY51" fmla="*/ 380736 h 1924333"/>
              <a:gd name="connsiteX52" fmla="*/ 9939767 w 12192000"/>
              <a:gd name="connsiteY52" fmla="*/ 377776 h 1924333"/>
              <a:gd name="connsiteX53" fmla="*/ 9944355 w 12192000"/>
              <a:gd name="connsiteY53" fmla="*/ 377352 h 1924333"/>
              <a:gd name="connsiteX54" fmla="*/ 9953719 w 12192000"/>
              <a:gd name="connsiteY54" fmla="*/ 375642 h 1924333"/>
              <a:gd name="connsiteX55" fmla="*/ 9955809 w 12192000"/>
              <a:gd name="connsiteY55" fmla="*/ 376294 h 1924333"/>
              <a:gd name="connsiteX56" fmla="*/ 10032710 w 12192000"/>
              <a:gd name="connsiteY56" fmla="*/ 394940 h 1924333"/>
              <a:gd name="connsiteX57" fmla="*/ 10049925 w 12192000"/>
              <a:gd name="connsiteY57" fmla="*/ 404971 h 1924333"/>
              <a:gd name="connsiteX58" fmla="*/ 10112671 w 12192000"/>
              <a:gd name="connsiteY58" fmla="*/ 414549 h 1924333"/>
              <a:gd name="connsiteX59" fmla="*/ 10170853 w 12192000"/>
              <a:gd name="connsiteY59" fmla="*/ 435168 h 1924333"/>
              <a:gd name="connsiteX60" fmla="*/ 10290184 w 12192000"/>
              <a:gd name="connsiteY60" fmla="*/ 448123 h 1924333"/>
              <a:gd name="connsiteX61" fmla="*/ 10320158 w 12192000"/>
              <a:gd name="connsiteY61" fmla="*/ 458352 h 1924333"/>
              <a:gd name="connsiteX62" fmla="*/ 10321815 w 12192000"/>
              <a:gd name="connsiteY62" fmla="*/ 463087 h 1924333"/>
              <a:gd name="connsiteX63" fmla="*/ 10373742 w 12192000"/>
              <a:gd name="connsiteY63" fmla="*/ 464538 h 1924333"/>
              <a:gd name="connsiteX64" fmla="*/ 10428532 w 12192000"/>
              <a:gd name="connsiteY64" fmla="*/ 492504 h 1924333"/>
              <a:gd name="connsiteX65" fmla="*/ 10466490 w 12192000"/>
              <a:gd name="connsiteY65" fmla="*/ 517759 h 1924333"/>
              <a:gd name="connsiteX66" fmla="*/ 10466675 w 12192000"/>
              <a:gd name="connsiteY66" fmla="*/ 522076 h 1924333"/>
              <a:gd name="connsiteX67" fmla="*/ 10470309 w 12192000"/>
              <a:gd name="connsiteY67" fmla="*/ 522792 h 1924333"/>
              <a:gd name="connsiteX68" fmla="*/ 10474138 w 12192000"/>
              <a:gd name="connsiteY68" fmla="*/ 519761 h 1924333"/>
              <a:gd name="connsiteX69" fmla="*/ 10501100 w 12192000"/>
              <a:gd name="connsiteY69" fmla="*/ 528263 h 1924333"/>
              <a:gd name="connsiteX70" fmla="*/ 10502395 w 12192000"/>
              <a:gd name="connsiteY70" fmla="*/ 536393 h 1924333"/>
              <a:gd name="connsiteX71" fmla="*/ 10689496 w 12192000"/>
              <a:gd name="connsiteY71" fmla="*/ 560233 h 1924333"/>
              <a:gd name="connsiteX72" fmla="*/ 10788736 w 12192000"/>
              <a:gd name="connsiteY72" fmla="*/ 613188 h 1924333"/>
              <a:gd name="connsiteX73" fmla="*/ 10819747 w 12192000"/>
              <a:gd name="connsiteY73" fmla="*/ 621351 h 1924333"/>
              <a:gd name="connsiteX74" fmla="*/ 10864632 w 12192000"/>
              <a:gd name="connsiteY74" fmla="*/ 644858 h 1924333"/>
              <a:gd name="connsiteX75" fmla="*/ 10929407 w 12192000"/>
              <a:gd name="connsiteY75" fmla="*/ 652945 h 1924333"/>
              <a:gd name="connsiteX76" fmla="*/ 10979412 w 12192000"/>
              <a:gd name="connsiteY76" fmla="*/ 654217 h 1924333"/>
              <a:gd name="connsiteX77" fmla="*/ 11006959 w 12192000"/>
              <a:gd name="connsiteY77" fmla="*/ 657017 h 1924333"/>
              <a:gd name="connsiteX78" fmla="*/ 11077038 w 12192000"/>
              <a:gd name="connsiteY78" fmla="*/ 668487 h 1924333"/>
              <a:gd name="connsiteX79" fmla="*/ 11157850 w 12192000"/>
              <a:gd name="connsiteY79" fmla="*/ 693164 h 1924333"/>
              <a:gd name="connsiteX80" fmla="*/ 11175276 w 12192000"/>
              <a:gd name="connsiteY80" fmla="*/ 697243 h 1924333"/>
              <a:gd name="connsiteX81" fmla="*/ 11191131 w 12192000"/>
              <a:gd name="connsiteY81" fmla="*/ 696085 h 1924333"/>
              <a:gd name="connsiteX82" fmla="*/ 11195573 w 12192000"/>
              <a:gd name="connsiteY82" fmla="*/ 691751 h 1924333"/>
              <a:gd name="connsiteX83" fmla="*/ 11205299 w 12192000"/>
              <a:gd name="connsiteY83" fmla="*/ 693247 h 1924333"/>
              <a:gd name="connsiteX84" fmla="*/ 11223770 w 12192000"/>
              <a:gd name="connsiteY84" fmla="*/ 690335 h 1924333"/>
              <a:gd name="connsiteX85" fmla="*/ 11292119 w 12192000"/>
              <a:gd name="connsiteY85" fmla="*/ 713311 h 1924333"/>
              <a:gd name="connsiteX86" fmla="*/ 11435379 w 12192000"/>
              <a:gd name="connsiteY86" fmla="*/ 758519 h 1924333"/>
              <a:gd name="connsiteX87" fmla="*/ 11604406 w 12192000"/>
              <a:gd name="connsiteY87" fmla="*/ 810476 h 1924333"/>
              <a:gd name="connsiteX88" fmla="*/ 11652155 w 12192000"/>
              <a:gd name="connsiteY88" fmla="*/ 825109 h 1924333"/>
              <a:gd name="connsiteX89" fmla="*/ 11654192 w 12192000"/>
              <a:gd name="connsiteY89" fmla="*/ 827301 h 1924333"/>
              <a:gd name="connsiteX90" fmla="*/ 11676599 w 12192000"/>
              <a:gd name="connsiteY90" fmla="*/ 846628 h 1924333"/>
              <a:gd name="connsiteX91" fmla="*/ 11775168 w 12192000"/>
              <a:gd name="connsiteY91" fmla="*/ 890664 h 1924333"/>
              <a:gd name="connsiteX92" fmla="*/ 11826341 w 12192000"/>
              <a:gd name="connsiteY92" fmla="*/ 877558 h 1924333"/>
              <a:gd name="connsiteX93" fmla="*/ 11879068 w 12192000"/>
              <a:gd name="connsiteY93" fmla="*/ 874038 h 1924333"/>
              <a:gd name="connsiteX94" fmla="*/ 11889563 w 12192000"/>
              <a:gd name="connsiteY94" fmla="*/ 878619 h 1924333"/>
              <a:gd name="connsiteX95" fmla="*/ 12016613 w 12192000"/>
              <a:gd name="connsiteY95" fmla="*/ 886111 h 1924333"/>
              <a:gd name="connsiteX96" fmla="*/ 12108292 w 12192000"/>
              <a:gd name="connsiteY96" fmla="*/ 868500 h 1924333"/>
              <a:gd name="connsiteX97" fmla="*/ 12182910 w 12192000"/>
              <a:gd name="connsiteY97" fmla="*/ 882003 h 1924333"/>
              <a:gd name="connsiteX98" fmla="*/ 12192000 w 12192000"/>
              <a:gd name="connsiteY98" fmla="*/ 884778 h 1924333"/>
              <a:gd name="connsiteX99" fmla="*/ 12192000 w 12192000"/>
              <a:gd name="connsiteY99" fmla="*/ 1610315 h 1924333"/>
              <a:gd name="connsiteX100" fmla="*/ 12191998 w 12192000"/>
              <a:gd name="connsiteY100" fmla="*/ 1610315 h 1924333"/>
              <a:gd name="connsiteX101" fmla="*/ 12191998 w 12192000"/>
              <a:gd name="connsiteY101" fmla="*/ 1924333 h 1924333"/>
              <a:gd name="connsiteX102" fmla="*/ 0 w 12192000"/>
              <a:gd name="connsiteY102" fmla="*/ 1924333 h 1924333"/>
              <a:gd name="connsiteX103" fmla="*/ 0 w 12192000"/>
              <a:gd name="connsiteY103" fmla="*/ 505159 h 1924333"/>
              <a:gd name="connsiteX104" fmla="*/ 5722 w 12192000"/>
              <a:gd name="connsiteY104" fmla="*/ 508889 h 1924333"/>
              <a:gd name="connsiteX105" fmla="*/ 38476 w 12192000"/>
              <a:gd name="connsiteY105" fmla="*/ 524137 h 1924333"/>
              <a:gd name="connsiteX106" fmla="*/ 192883 w 12192000"/>
              <a:gd name="connsiteY106" fmla="*/ 545272 h 1924333"/>
              <a:gd name="connsiteX107" fmla="*/ 343710 w 12192000"/>
              <a:gd name="connsiteY107" fmla="*/ 565029 h 1924333"/>
              <a:gd name="connsiteX108" fmla="*/ 471066 w 12192000"/>
              <a:gd name="connsiteY108" fmla="*/ 549837 h 1924333"/>
              <a:gd name="connsiteX109" fmla="*/ 617333 w 12192000"/>
              <a:gd name="connsiteY109" fmla="*/ 526428 h 1924333"/>
              <a:gd name="connsiteX110" fmla="*/ 725203 w 12192000"/>
              <a:gd name="connsiteY110" fmla="*/ 523793 h 1924333"/>
              <a:gd name="connsiteX111" fmla="*/ 788494 w 12192000"/>
              <a:gd name="connsiteY111" fmla="*/ 505799 h 1924333"/>
              <a:gd name="connsiteX112" fmla="*/ 885977 w 12192000"/>
              <a:gd name="connsiteY112" fmla="*/ 526585 h 1924333"/>
              <a:gd name="connsiteX113" fmla="*/ 932142 w 12192000"/>
              <a:gd name="connsiteY113" fmla="*/ 528005 h 1924333"/>
              <a:gd name="connsiteX114" fmla="*/ 1090404 w 12192000"/>
              <a:gd name="connsiteY114" fmla="*/ 498299 h 1924333"/>
              <a:gd name="connsiteX115" fmla="*/ 1188628 w 12192000"/>
              <a:gd name="connsiteY115" fmla="*/ 483151 h 1924333"/>
              <a:gd name="connsiteX116" fmla="*/ 1316247 w 12192000"/>
              <a:gd name="connsiteY116" fmla="*/ 425979 h 1924333"/>
              <a:gd name="connsiteX117" fmla="*/ 1357712 w 12192000"/>
              <a:gd name="connsiteY117" fmla="*/ 416549 h 1924333"/>
              <a:gd name="connsiteX118" fmla="*/ 1425921 w 12192000"/>
              <a:gd name="connsiteY118" fmla="*/ 413953 h 1924333"/>
              <a:gd name="connsiteX119" fmla="*/ 1503817 w 12192000"/>
              <a:gd name="connsiteY119" fmla="*/ 380457 h 1924333"/>
              <a:gd name="connsiteX120" fmla="*/ 1639196 w 12192000"/>
              <a:gd name="connsiteY120" fmla="*/ 372785 h 1924333"/>
              <a:gd name="connsiteX121" fmla="*/ 1705606 w 12192000"/>
              <a:gd name="connsiteY121" fmla="*/ 359023 h 1924333"/>
              <a:gd name="connsiteX122" fmla="*/ 1813011 w 12192000"/>
              <a:gd name="connsiteY122" fmla="*/ 331023 h 1924333"/>
              <a:gd name="connsiteX123" fmla="*/ 1831380 w 12192000"/>
              <a:gd name="connsiteY123" fmla="*/ 341307 h 1924333"/>
              <a:gd name="connsiteX124" fmla="*/ 1858612 w 12192000"/>
              <a:gd name="connsiteY124" fmla="*/ 326777 h 1924333"/>
              <a:gd name="connsiteX125" fmla="*/ 1880661 w 12192000"/>
              <a:gd name="connsiteY125" fmla="*/ 335987 h 1924333"/>
              <a:gd name="connsiteX126" fmla="*/ 1941495 w 12192000"/>
              <a:gd name="connsiteY126" fmla="*/ 310792 h 1924333"/>
              <a:gd name="connsiteX127" fmla="*/ 1995402 w 12192000"/>
              <a:gd name="connsiteY127" fmla="*/ 305480 h 1924333"/>
              <a:gd name="connsiteX128" fmla="*/ 2223864 w 12192000"/>
              <a:gd name="connsiteY128" fmla="*/ 266118 h 1924333"/>
              <a:gd name="connsiteX129" fmla="*/ 2418043 w 12192000"/>
              <a:gd name="connsiteY129" fmla="*/ 215314 h 1924333"/>
              <a:gd name="connsiteX130" fmla="*/ 2558461 w 12192000"/>
              <a:gd name="connsiteY130" fmla="*/ 168193 h 1924333"/>
              <a:gd name="connsiteX131" fmla="*/ 2595535 w 12192000"/>
              <a:gd name="connsiteY131" fmla="*/ 158548 h 1924333"/>
              <a:gd name="connsiteX132" fmla="*/ 2626942 w 12192000"/>
              <a:gd name="connsiteY132" fmla="*/ 130400 h 1924333"/>
              <a:gd name="connsiteX133" fmla="*/ 2632225 w 12192000"/>
              <a:gd name="connsiteY133" fmla="*/ 130446 h 1924333"/>
              <a:gd name="connsiteX134" fmla="*/ 2696856 w 12192000"/>
              <a:gd name="connsiteY134" fmla="*/ 128498 h 1924333"/>
              <a:gd name="connsiteX135" fmla="*/ 2759767 w 12192000"/>
              <a:gd name="connsiteY135" fmla="*/ 127784 h 1924333"/>
              <a:gd name="connsiteX136" fmla="*/ 2792685 w 12192000"/>
              <a:gd name="connsiteY136" fmla="*/ 115710 h 1924333"/>
              <a:gd name="connsiteX137" fmla="*/ 2799767 w 12192000"/>
              <a:gd name="connsiteY137" fmla="*/ 113754 h 1924333"/>
              <a:gd name="connsiteX138" fmla="*/ 2829799 w 12192000"/>
              <a:gd name="connsiteY138" fmla="*/ 120042 h 1924333"/>
              <a:gd name="connsiteX139" fmla="*/ 2890704 w 12192000"/>
              <a:gd name="connsiteY139" fmla="*/ 121493 h 1924333"/>
              <a:gd name="connsiteX140" fmla="*/ 3042646 w 12192000"/>
              <a:gd name="connsiteY140" fmla="*/ 112273 h 1924333"/>
              <a:gd name="connsiteX141" fmla="*/ 3146630 w 12192000"/>
              <a:gd name="connsiteY141" fmla="*/ 100898 h 1924333"/>
              <a:gd name="connsiteX142" fmla="*/ 3233163 w 12192000"/>
              <a:gd name="connsiteY142" fmla="*/ 120200 h 1924333"/>
              <a:gd name="connsiteX143" fmla="*/ 3372699 w 12192000"/>
              <a:gd name="connsiteY143" fmla="*/ 129394 h 1924333"/>
              <a:gd name="connsiteX144" fmla="*/ 3394352 w 12192000"/>
              <a:gd name="connsiteY144" fmla="*/ 131671 h 1924333"/>
              <a:gd name="connsiteX145" fmla="*/ 3448218 w 12192000"/>
              <a:gd name="connsiteY145" fmla="*/ 118229 h 1924333"/>
              <a:gd name="connsiteX146" fmla="*/ 3505047 w 12192000"/>
              <a:gd name="connsiteY146" fmla="*/ 115412 h 1924333"/>
              <a:gd name="connsiteX147" fmla="*/ 3521767 w 12192000"/>
              <a:gd name="connsiteY147" fmla="*/ 111071 h 1924333"/>
              <a:gd name="connsiteX148" fmla="*/ 3585137 w 12192000"/>
              <a:gd name="connsiteY148" fmla="*/ 114371 h 1924333"/>
              <a:gd name="connsiteX149" fmla="*/ 3690293 w 12192000"/>
              <a:gd name="connsiteY149" fmla="*/ 98301 h 1924333"/>
              <a:gd name="connsiteX150" fmla="*/ 3867818 w 12192000"/>
              <a:gd name="connsiteY150" fmla="*/ 88985 h 1924333"/>
              <a:gd name="connsiteX151" fmla="*/ 4091337 w 12192000"/>
              <a:gd name="connsiteY151" fmla="*/ 70813 h 1924333"/>
              <a:gd name="connsiteX152" fmla="*/ 4246332 w 12192000"/>
              <a:gd name="connsiteY152" fmla="*/ 41697 h 1924333"/>
              <a:gd name="connsiteX153" fmla="*/ 4266975 w 12192000"/>
              <a:gd name="connsiteY153" fmla="*/ 46592 h 1924333"/>
              <a:gd name="connsiteX154" fmla="*/ 4270566 w 12192000"/>
              <a:gd name="connsiteY154" fmla="*/ 47620 h 1924333"/>
              <a:gd name="connsiteX155" fmla="*/ 4288964 w 12192000"/>
              <a:gd name="connsiteY155" fmla="*/ 52766 h 1924333"/>
              <a:gd name="connsiteX156" fmla="*/ 4365137 w 12192000"/>
              <a:gd name="connsiteY156" fmla="*/ 51783 h 1924333"/>
              <a:gd name="connsiteX157" fmla="*/ 4430546 w 12192000"/>
              <a:gd name="connsiteY157" fmla="*/ 44555 h 1924333"/>
              <a:gd name="connsiteX158" fmla="*/ 4444136 w 12192000"/>
              <a:gd name="connsiteY158" fmla="*/ 39567 h 1924333"/>
              <a:gd name="connsiteX159" fmla="*/ 4534039 w 12192000"/>
              <a:gd name="connsiteY159" fmla="*/ 31604 h 1924333"/>
              <a:gd name="connsiteX160" fmla="*/ 4560448 w 12192000"/>
              <a:gd name="connsiteY160" fmla="*/ 25231 h 1924333"/>
              <a:gd name="connsiteX161" fmla="*/ 4568006 w 12192000"/>
              <a:gd name="connsiteY161" fmla="*/ 25970 h 1924333"/>
              <a:gd name="connsiteX162" fmla="*/ 4595497 w 12192000"/>
              <a:gd name="connsiteY162" fmla="*/ 22958 h 1924333"/>
              <a:gd name="connsiteX163" fmla="*/ 4608623 w 12192000"/>
              <a:gd name="connsiteY163" fmla="*/ 18108 h 1924333"/>
              <a:gd name="connsiteX164" fmla="*/ 4623942 w 12192000"/>
              <a:gd name="connsiteY164" fmla="*/ 22251 h 1924333"/>
              <a:gd name="connsiteX165" fmla="*/ 4664336 w 12192000"/>
              <a:gd name="connsiteY165" fmla="*/ 23306 h 1924333"/>
              <a:gd name="connsiteX166" fmla="*/ 4677385 w 12192000"/>
              <a:gd name="connsiteY166" fmla="*/ 18246 h 1924333"/>
              <a:gd name="connsiteX167" fmla="*/ 4698143 w 12192000"/>
              <a:gd name="connsiteY167" fmla="*/ 18036 h 1924333"/>
              <a:gd name="connsiteX168" fmla="*/ 4750609 w 12192000"/>
              <a:gd name="connsiteY168" fmla="*/ 23611 h 1924333"/>
              <a:gd name="connsiteX169" fmla="*/ 4784658 w 12192000"/>
              <a:gd name="connsiteY169" fmla="*/ 25057 h 1924333"/>
              <a:gd name="connsiteX170" fmla="*/ 4847558 w 12192000"/>
              <a:gd name="connsiteY170" fmla="*/ 38726 h 1924333"/>
              <a:gd name="connsiteX171" fmla="*/ 4909134 w 12192000"/>
              <a:gd name="connsiteY171" fmla="*/ 50659 h 1924333"/>
              <a:gd name="connsiteX172" fmla="*/ 5099219 w 12192000"/>
              <a:gd name="connsiteY172" fmla="*/ 55050 h 1924333"/>
              <a:gd name="connsiteX173" fmla="*/ 5184992 w 12192000"/>
              <a:gd name="connsiteY173" fmla="*/ 67596 h 1924333"/>
              <a:gd name="connsiteX174" fmla="*/ 5229637 w 12192000"/>
              <a:gd name="connsiteY174" fmla="*/ 67789 h 1924333"/>
              <a:gd name="connsiteX175" fmla="*/ 5389346 w 12192000"/>
              <a:gd name="connsiteY175" fmla="*/ 80211 h 1924333"/>
              <a:gd name="connsiteX176" fmla="*/ 5494414 w 12192000"/>
              <a:gd name="connsiteY176" fmla="*/ 75926 h 1924333"/>
              <a:gd name="connsiteX177" fmla="*/ 5528443 w 12192000"/>
              <a:gd name="connsiteY177" fmla="*/ 77206 h 1924333"/>
              <a:gd name="connsiteX178" fmla="*/ 5684939 w 12192000"/>
              <a:gd name="connsiteY178" fmla="*/ 50269 h 1924333"/>
              <a:gd name="connsiteX179" fmla="*/ 5765146 w 12192000"/>
              <a:gd name="connsiteY179" fmla="*/ 50414 h 1924333"/>
              <a:gd name="connsiteX180" fmla="*/ 5848655 w 12192000"/>
              <a:gd name="connsiteY180" fmla="*/ 35257 h 1924333"/>
              <a:gd name="connsiteX181" fmla="*/ 5930656 w 12192000"/>
              <a:gd name="connsiteY181" fmla="*/ 30131 h 1924333"/>
              <a:gd name="connsiteX182" fmla="*/ 6124150 w 12192000"/>
              <a:gd name="connsiteY182" fmla="*/ 31679 h 1924333"/>
              <a:gd name="connsiteX183" fmla="*/ 6189199 w 12192000"/>
              <a:gd name="connsiteY183" fmla="*/ 588 h 1924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12192000" h="1924333">
                <a:moveTo>
                  <a:pt x="6189199" y="588"/>
                </a:moveTo>
                <a:cubicBezTo>
                  <a:pt x="6196356" y="-574"/>
                  <a:pt x="6202609" y="-108"/>
                  <a:pt x="6207079" y="2850"/>
                </a:cubicBezTo>
                <a:cubicBezTo>
                  <a:pt x="6222026" y="2749"/>
                  <a:pt x="6273489" y="3767"/>
                  <a:pt x="6285610" y="18131"/>
                </a:cubicBezTo>
                <a:cubicBezTo>
                  <a:pt x="6307255" y="18685"/>
                  <a:pt x="6357141" y="23793"/>
                  <a:pt x="6378008" y="24625"/>
                </a:cubicBezTo>
                <a:cubicBezTo>
                  <a:pt x="6409946" y="30645"/>
                  <a:pt x="6438307" y="10375"/>
                  <a:pt x="6466340" y="21366"/>
                </a:cubicBezTo>
                <a:cubicBezTo>
                  <a:pt x="6488276" y="31229"/>
                  <a:pt x="6529854" y="28110"/>
                  <a:pt x="6553334" y="35307"/>
                </a:cubicBezTo>
                <a:cubicBezTo>
                  <a:pt x="6561737" y="48059"/>
                  <a:pt x="6609188" y="62087"/>
                  <a:pt x="6626068" y="58045"/>
                </a:cubicBezTo>
                <a:cubicBezTo>
                  <a:pt x="6660952" y="66570"/>
                  <a:pt x="6666277" y="84716"/>
                  <a:pt x="6692303" y="91487"/>
                </a:cubicBezTo>
                <a:lnTo>
                  <a:pt x="6733670" y="118130"/>
                </a:lnTo>
                <a:lnTo>
                  <a:pt x="6798016" y="112271"/>
                </a:lnTo>
                <a:lnTo>
                  <a:pt x="6801081" y="114963"/>
                </a:lnTo>
                <a:cubicBezTo>
                  <a:pt x="6806919" y="120140"/>
                  <a:pt x="6812832" y="125016"/>
                  <a:pt x="6819351" y="128825"/>
                </a:cubicBezTo>
                <a:cubicBezTo>
                  <a:pt x="6825742" y="109997"/>
                  <a:pt x="6840132" y="116541"/>
                  <a:pt x="6852732" y="123321"/>
                </a:cubicBezTo>
                <a:lnTo>
                  <a:pt x="6865247" y="128836"/>
                </a:lnTo>
                <a:lnTo>
                  <a:pt x="6905517" y="129265"/>
                </a:lnTo>
                <a:cubicBezTo>
                  <a:pt x="6934052" y="140042"/>
                  <a:pt x="6939773" y="141556"/>
                  <a:pt x="6950286" y="150104"/>
                </a:cubicBezTo>
                <a:lnTo>
                  <a:pt x="7003442" y="136136"/>
                </a:lnTo>
                <a:lnTo>
                  <a:pt x="7160047" y="166721"/>
                </a:lnTo>
                <a:cubicBezTo>
                  <a:pt x="7207281" y="179911"/>
                  <a:pt x="7280644" y="210197"/>
                  <a:pt x="7325604" y="215867"/>
                </a:cubicBezTo>
                <a:cubicBezTo>
                  <a:pt x="7460113" y="233904"/>
                  <a:pt x="7393081" y="242880"/>
                  <a:pt x="7540522" y="239374"/>
                </a:cubicBezTo>
                <a:cubicBezTo>
                  <a:pt x="7545714" y="234872"/>
                  <a:pt x="7605972" y="231727"/>
                  <a:pt x="7612071" y="229553"/>
                </a:cubicBezTo>
                <a:lnTo>
                  <a:pt x="7651995" y="244567"/>
                </a:lnTo>
                <a:lnTo>
                  <a:pt x="7725761" y="258638"/>
                </a:lnTo>
                <a:lnTo>
                  <a:pt x="7823038" y="287078"/>
                </a:lnTo>
                <a:cubicBezTo>
                  <a:pt x="7837080" y="286482"/>
                  <a:pt x="7851647" y="286498"/>
                  <a:pt x="7866405" y="287288"/>
                </a:cubicBezTo>
                <a:lnTo>
                  <a:pt x="7875021" y="288224"/>
                </a:lnTo>
                <a:cubicBezTo>
                  <a:pt x="7875062" y="288354"/>
                  <a:pt x="7875105" y="288483"/>
                  <a:pt x="7875146" y="288614"/>
                </a:cubicBezTo>
                <a:cubicBezTo>
                  <a:pt x="7880550" y="289202"/>
                  <a:pt x="7901153" y="290716"/>
                  <a:pt x="7907443" y="291752"/>
                </a:cubicBezTo>
                <a:lnTo>
                  <a:pt x="7912892" y="294833"/>
                </a:lnTo>
                <a:lnTo>
                  <a:pt x="7946345" y="319359"/>
                </a:lnTo>
                <a:cubicBezTo>
                  <a:pt x="7958657" y="312776"/>
                  <a:pt x="7996513" y="309749"/>
                  <a:pt x="8021238" y="315159"/>
                </a:cubicBezTo>
                <a:cubicBezTo>
                  <a:pt x="8045964" y="320570"/>
                  <a:pt x="8058169" y="340462"/>
                  <a:pt x="8094697" y="351819"/>
                </a:cubicBezTo>
                <a:cubicBezTo>
                  <a:pt x="8129587" y="361154"/>
                  <a:pt x="8116181" y="360544"/>
                  <a:pt x="8155208" y="371168"/>
                </a:cubicBezTo>
                <a:cubicBezTo>
                  <a:pt x="8196217" y="383300"/>
                  <a:pt x="8205468" y="391801"/>
                  <a:pt x="8248472" y="400489"/>
                </a:cubicBezTo>
                <a:cubicBezTo>
                  <a:pt x="8283932" y="419791"/>
                  <a:pt x="8278617" y="392031"/>
                  <a:pt x="8300068" y="405531"/>
                </a:cubicBezTo>
                <a:lnTo>
                  <a:pt x="8356293" y="403328"/>
                </a:lnTo>
                <a:cubicBezTo>
                  <a:pt x="8377247" y="404463"/>
                  <a:pt x="8438442" y="433194"/>
                  <a:pt x="8475838" y="435524"/>
                </a:cubicBezTo>
                <a:cubicBezTo>
                  <a:pt x="8510241" y="438037"/>
                  <a:pt x="8545511" y="449840"/>
                  <a:pt x="8575216" y="450198"/>
                </a:cubicBezTo>
                <a:lnTo>
                  <a:pt x="8588650" y="447070"/>
                </a:lnTo>
                <a:lnTo>
                  <a:pt x="8612184" y="439577"/>
                </a:lnTo>
                <a:lnTo>
                  <a:pt x="8630713" y="433015"/>
                </a:lnTo>
                <a:cubicBezTo>
                  <a:pt x="8635870" y="429519"/>
                  <a:pt x="8700685" y="428411"/>
                  <a:pt x="8704240" y="422865"/>
                </a:cubicBezTo>
                <a:cubicBezTo>
                  <a:pt x="8761777" y="429549"/>
                  <a:pt x="8768302" y="427178"/>
                  <a:pt x="8829513" y="429389"/>
                </a:cubicBezTo>
                <a:cubicBezTo>
                  <a:pt x="8922895" y="444672"/>
                  <a:pt x="8924579" y="401507"/>
                  <a:pt x="9083651" y="390744"/>
                </a:cubicBezTo>
                <a:cubicBezTo>
                  <a:pt x="9138403" y="388032"/>
                  <a:pt x="9315003" y="378647"/>
                  <a:pt x="9371402" y="371809"/>
                </a:cubicBezTo>
                <a:cubicBezTo>
                  <a:pt x="9358632" y="337502"/>
                  <a:pt x="9402842" y="379364"/>
                  <a:pt x="9429586" y="369213"/>
                </a:cubicBezTo>
                <a:cubicBezTo>
                  <a:pt x="9449312" y="370213"/>
                  <a:pt x="9473938" y="373270"/>
                  <a:pt x="9489757" y="377814"/>
                </a:cubicBezTo>
                <a:cubicBezTo>
                  <a:pt x="9498164" y="379256"/>
                  <a:pt x="9507139" y="379272"/>
                  <a:pt x="9516954" y="376991"/>
                </a:cubicBezTo>
                <a:cubicBezTo>
                  <a:pt x="9548430" y="354766"/>
                  <a:pt x="9591874" y="370315"/>
                  <a:pt x="9645588" y="363590"/>
                </a:cubicBezTo>
                <a:cubicBezTo>
                  <a:pt x="9660487" y="368814"/>
                  <a:pt x="9710817" y="350550"/>
                  <a:pt x="9722896" y="360983"/>
                </a:cubicBezTo>
                <a:cubicBezTo>
                  <a:pt x="9733918" y="362239"/>
                  <a:pt x="9745201" y="356679"/>
                  <a:pt x="9752803" y="368492"/>
                </a:cubicBezTo>
                <a:cubicBezTo>
                  <a:pt x="9793268" y="374490"/>
                  <a:pt x="9843313" y="380978"/>
                  <a:pt x="9890305" y="380736"/>
                </a:cubicBezTo>
                <a:cubicBezTo>
                  <a:pt x="9912701" y="380083"/>
                  <a:pt x="9926523" y="379037"/>
                  <a:pt x="9939767" y="377776"/>
                </a:cubicBezTo>
                <a:lnTo>
                  <a:pt x="9944355" y="377352"/>
                </a:lnTo>
                <a:lnTo>
                  <a:pt x="9953719" y="375642"/>
                </a:lnTo>
                <a:lnTo>
                  <a:pt x="9955809" y="376294"/>
                </a:lnTo>
                <a:lnTo>
                  <a:pt x="10032710" y="394940"/>
                </a:lnTo>
                <a:lnTo>
                  <a:pt x="10049925" y="404971"/>
                </a:lnTo>
                <a:lnTo>
                  <a:pt x="10112671" y="414549"/>
                </a:lnTo>
                <a:cubicBezTo>
                  <a:pt x="10169643" y="412125"/>
                  <a:pt x="10132220" y="425358"/>
                  <a:pt x="10170853" y="435168"/>
                </a:cubicBezTo>
                <a:cubicBezTo>
                  <a:pt x="10206088" y="442020"/>
                  <a:pt x="10240809" y="454081"/>
                  <a:pt x="10290184" y="448123"/>
                </a:cubicBezTo>
                <a:cubicBezTo>
                  <a:pt x="10301813" y="444919"/>
                  <a:pt x="10315233" y="449499"/>
                  <a:pt x="10320158" y="458352"/>
                </a:cubicBezTo>
                <a:cubicBezTo>
                  <a:pt x="10321006" y="459876"/>
                  <a:pt x="10321565" y="461470"/>
                  <a:pt x="10321815" y="463087"/>
                </a:cubicBezTo>
                <a:cubicBezTo>
                  <a:pt x="10354058" y="457158"/>
                  <a:pt x="10355176" y="470634"/>
                  <a:pt x="10373742" y="464538"/>
                </a:cubicBezTo>
                <a:cubicBezTo>
                  <a:pt x="10403060" y="475292"/>
                  <a:pt x="10411841" y="497597"/>
                  <a:pt x="10428532" y="492504"/>
                </a:cubicBezTo>
                <a:cubicBezTo>
                  <a:pt x="10440561" y="500742"/>
                  <a:pt x="10446267" y="521930"/>
                  <a:pt x="10466490" y="517759"/>
                </a:cubicBezTo>
                <a:cubicBezTo>
                  <a:pt x="10464622" y="519986"/>
                  <a:pt x="10465013" y="521261"/>
                  <a:pt x="10466675" y="522076"/>
                </a:cubicBezTo>
                <a:lnTo>
                  <a:pt x="10470309" y="522792"/>
                </a:lnTo>
                <a:lnTo>
                  <a:pt x="10474138" y="519761"/>
                </a:lnTo>
                <a:cubicBezTo>
                  <a:pt x="10488888" y="509612"/>
                  <a:pt x="10484914" y="524734"/>
                  <a:pt x="10501100" y="528263"/>
                </a:cubicBezTo>
                <a:cubicBezTo>
                  <a:pt x="10508412" y="530705"/>
                  <a:pt x="10505426" y="533743"/>
                  <a:pt x="10502395" y="536393"/>
                </a:cubicBezTo>
                <a:lnTo>
                  <a:pt x="10689496" y="560233"/>
                </a:lnTo>
                <a:cubicBezTo>
                  <a:pt x="10721441" y="573640"/>
                  <a:pt x="10757547" y="582937"/>
                  <a:pt x="10788736" y="613188"/>
                </a:cubicBezTo>
                <a:cubicBezTo>
                  <a:pt x="10794510" y="621641"/>
                  <a:pt x="10807098" y="616073"/>
                  <a:pt x="10819747" y="621351"/>
                </a:cubicBezTo>
                <a:cubicBezTo>
                  <a:pt x="10832398" y="626630"/>
                  <a:pt x="10846356" y="639592"/>
                  <a:pt x="10864632" y="644858"/>
                </a:cubicBezTo>
                <a:cubicBezTo>
                  <a:pt x="10895617" y="652290"/>
                  <a:pt x="10921550" y="640451"/>
                  <a:pt x="10929407" y="652945"/>
                </a:cubicBezTo>
                <a:cubicBezTo>
                  <a:pt x="10945460" y="653176"/>
                  <a:pt x="10968148" y="640553"/>
                  <a:pt x="10979412" y="654217"/>
                </a:cubicBezTo>
                <a:cubicBezTo>
                  <a:pt x="10981679" y="643737"/>
                  <a:pt x="10997287" y="663414"/>
                  <a:pt x="11006959" y="657017"/>
                </a:cubicBezTo>
                <a:cubicBezTo>
                  <a:pt x="11023230" y="659396"/>
                  <a:pt x="11051890" y="662462"/>
                  <a:pt x="11077038" y="668487"/>
                </a:cubicBezTo>
                <a:cubicBezTo>
                  <a:pt x="11097000" y="690299"/>
                  <a:pt x="11141286" y="676399"/>
                  <a:pt x="11157850" y="693164"/>
                </a:cubicBezTo>
                <a:cubicBezTo>
                  <a:pt x="11163800" y="695757"/>
                  <a:pt x="11169599" y="696942"/>
                  <a:pt x="11175276" y="697243"/>
                </a:cubicBezTo>
                <a:lnTo>
                  <a:pt x="11191131" y="696085"/>
                </a:lnTo>
                <a:lnTo>
                  <a:pt x="11195573" y="691751"/>
                </a:lnTo>
                <a:lnTo>
                  <a:pt x="11205299" y="693247"/>
                </a:lnTo>
                <a:lnTo>
                  <a:pt x="11223770" y="690335"/>
                </a:lnTo>
                <a:cubicBezTo>
                  <a:pt x="11237778" y="693777"/>
                  <a:pt x="11256852" y="701947"/>
                  <a:pt x="11292119" y="713311"/>
                </a:cubicBezTo>
                <a:cubicBezTo>
                  <a:pt x="11334878" y="733451"/>
                  <a:pt x="11401662" y="729175"/>
                  <a:pt x="11435379" y="758519"/>
                </a:cubicBezTo>
                <a:lnTo>
                  <a:pt x="11604406" y="810476"/>
                </a:lnTo>
                <a:lnTo>
                  <a:pt x="11652155" y="825109"/>
                </a:lnTo>
                <a:lnTo>
                  <a:pt x="11654192" y="827301"/>
                </a:lnTo>
                <a:cubicBezTo>
                  <a:pt x="11661650" y="834729"/>
                  <a:pt x="11669215" y="841480"/>
                  <a:pt x="11676599" y="846628"/>
                </a:cubicBezTo>
                <a:cubicBezTo>
                  <a:pt x="11688258" y="861760"/>
                  <a:pt x="11752266" y="896888"/>
                  <a:pt x="11775168" y="890664"/>
                </a:cubicBezTo>
                <a:cubicBezTo>
                  <a:pt x="11790977" y="883819"/>
                  <a:pt x="11808364" y="879901"/>
                  <a:pt x="11826341" y="877558"/>
                </a:cubicBezTo>
                <a:lnTo>
                  <a:pt x="11879068" y="874038"/>
                </a:lnTo>
                <a:lnTo>
                  <a:pt x="11889563" y="878619"/>
                </a:lnTo>
                <a:lnTo>
                  <a:pt x="12016613" y="886111"/>
                </a:lnTo>
                <a:lnTo>
                  <a:pt x="12108292" y="868500"/>
                </a:lnTo>
                <a:cubicBezTo>
                  <a:pt x="12129725" y="867311"/>
                  <a:pt x="12157891" y="874537"/>
                  <a:pt x="12182910" y="882003"/>
                </a:cubicBezTo>
                <a:lnTo>
                  <a:pt x="12192000" y="884778"/>
                </a:lnTo>
                <a:lnTo>
                  <a:pt x="12192000" y="1610315"/>
                </a:lnTo>
                <a:lnTo>
                  <a:pt x="12191998" y="1610315"/>
                </a:lnTo>
                <a:lnTo>
                  <a:pt x="12191998" y="1924333"/>
                </a:lnTo>
                <a:lnTo>
                  <a:pt x="0" y="1924333"/>
                </a:lnTo>
                <a:lnTo>
                  <a:pt x="0" y="505159"/>
                </a:lnTo>
                <a:lnTo>
                  <a:pt x="5722" y="508889"/>
                </a:lnTo>
                <a:cubicBezTo>
                  <a:pt x="21614" y="518548"/>
                  <a:pt x="33814" y="524781"/>
                  <a:pt x="38476" y="524137"/>
                </a:cubicBezTo>
                <a:cubicBezTo>
                  <a:pt x="99229" y="544180"/>
                  <a:pt x="142010" y="538457"/>
                  <a:pt x="192883" y="545272"/>
                </a:cubicBezTo>
                <a:cubicBezTo>
                  <a:pt x="277629" y="525210"/>
                  <a:pt x="293434" y="558443"/>
                  <a:pt x="343710" y="565029"/>
                </a:cubicBezTo>
                <a:cubicBezTo>
                  <a:pt x="383094" y="555729"/>
                  <a:pt x="425462" y="556271"/>
                  <a:pt x="471066" y="549837"/>
                </a:cubicBezTo>
                <a:cubicBezTo>
                  <a:pt x="513583" y="544428"/>
                  <a:pt x="569194" y="531004"/>
                  <a:pt x="617333" y="526428"/>
                </a:cubicBezTo>
                <a:cubicBezTo>
                  <a:pt x="660031" y="520760"/>
                  <a:pt x="696675" y="523882"/>
                  <a:pt x="725203" y="523793"/>
                </a:cubicBezTo>
                <a:cubicBezTo>
                  <a:pt x="736650" y="521695"/>
                  <a:pt x="780513" y="502146"/>
                  <a:pt x="788494" y="505799"/>
                </a:cubicBezTo>
                <a:lnTo>
                  <a:pt x="885977" y="526585"/>
                </a:lnTo>
                <a:cubicBezTo>
                  <a:pt x="906140" y="522837"/>
                  <a:pt x="917203" y="532232"/>
                  <a:pt x="932142" y="528005"/>
                </a:cubicBezTo>
                <a:cubicBezTo>
                  <a:pt x="963701" y="524128"/>
                  <a:pt x="1061555" y="499582"/>
                  <a:pt x="1090404" y="498299"/>
                </a:cubicBezTo>
                <a:cubicBezTo>
                  <a:pt x="1132840" y="494057"/>
                  <a:pt x="1148476" y="496041"/>
                  <a:pt x="1188628" y="483151"/>
                </a:cubicBezTo>
                <a:cubicBezTo>
                  <a:pt x="1230397" y="468408"/>
                  <a:pt x="1278711" y="457638"/>
                  <a:pt x="1316247" y="425979"/>
                </a:cubicBezTo>
                <a:cubicBezTo>
                  <a:pt x="1322662" y="417251"/>
                  <a:pt x="1339433" y="418553"/>
                  <a:pt x="1357712" y="416549"/>
                </a:cubicBezTo>
                <a:cubicBezTo>
                  <a:pt x="1375991" y="414544"/>
                  <a:pt x="1423507" y="412949"/>
                  <a:pt x="1425921" y="413953"/>
                </a:cubicBezTo>
                <a:cubicBezTo>
                  <a:pt x="1450272" y="407937"/>
                  <a:pt x="1458223" y="388156"/>
                  <a:pt x="1503817" y="380457"/>
                </a:cubicBezTo>
                <a:cubicBezTo>
                  <a:pt x="1541095" y="377398"/>
                  <a:pt x="1605565" y="376357"/>
                  <a:pt x="1639196" y="372785"/>
                </a:cubicBezTo>
                <a:cubicBezTo>
                  <a:pt x="1653280" y="376736"/>
                  <a:pt x="1695289" y="365766"/>
                  <a:pt x="1705606" y="359023"/>
                </a:cubicBezTo>
                <a:cubicBezTo>
                  <a:pt x="1729169" y="336295"/>
                  <a:pt x="1793207" y="348537"/>
                  <a:pt x="1813011" y="331023"/>
                </a:cubicBezTo>
                <a:cubicBezTo>
                  <a:pt x="1820772" y="328179"/>
                  <a:pt x="1823566" y="341833"/>
                  <a:pt x="1831380" y="341307"/>
                </a:cubicBezTo>
                <a:lnTo>
                  <a:pt x="1858612" y="326777"/>
                </a:lnTo>
                <a:lnTo>
                  <a:pt x="1880661" y="335987"/>
                </a:lnTo>
                <a:lnTo>
                  <a:pt x="1941495" y="310792"/>
                </a:lnTo>
                <a:cubicBezTo>
                  <a:pt x="1978970" y="307223"/>
                  <a:pt x="1947391" y="291714"/>
                  <a:pt x="1995402" y="305480"/>
                </a:cubicBezTo>
                <a:cubicBezTo>
                  <a:pt x="2042464" y="298034"/>
                  <a:pt x="2153424" y="281146"/>
                  <a:pt x="2223864" y="266118"/>
                </a:cubicBezTo>
                <a:cubicBezTo>
                  <a:pt x="2261296" y="256300"/>
                  <a:pt x="2360518" y="238323"/>
                  <a:pt x="2418043" y="215314"/>
                </a:cubicBezTo>
                <a:cubicBezTo>
                  <a:pt x="2472088" y="206823"/>
                  <a:pt x="2499422" y="162612"/>
                  <a:pt x="2558461" y="168193"/>
                </a:cubicBezTo>
                <a:cubicBezTo>
                  <a:pt x="2559660" y="164506"/>
                  <a:pt x="2592244" y="161337"/>
                  <a:pt x="2595535" y="158548"/>
                </a:cubicBezTo>
                <a:lnTo>
                  <a:pt x="2626942" y="130400"/>
                </a:lnTo>
                <a:lnTo>
                  <a:pt x="2632225" y="130446"/>
                </a:lnTo>
                <a:lnTo>
                  <a:pt x="2696856" y="128498"/>
                </a:lnTo>
                <a:lnTo>
                  <a:pt x="2759767" y="127784"/>
                </a:lnTo>
                <a:cubicBezTo>
                  <a:pt x="2770024" y="123546"/>
                  <a:pt x="2781047" y="119463"/>
                  <a:pt x="2792685" y="115710"/>
                </a:cubicBezTo>
                <a:lnTo>
                  <a:pt x="2799767" y="113754"/>
                </a:lnTo>
                <a:lnTo>
                  <a:pt x="2829799" y="120042"/>
                </a:lnTo>
                <a:lnTo>
                  <a:pt x="2890704" y="121493"/>
                </a:lnTo>
                <a:cubicBezTo>
                  <a:pt x="2935390" y="121035"/>
                  <a:pt x="2990780" y="113193"/>
                  <a:pt x="3042646" y="112273"/>
                </a:cubicBezTo>
                <a:cubicBezTo>
                  <a:pt x="3077119" y="111474"/>
                  <a:pt x="3124089" y="100414"/>
                  <a:pt x="3146630" y="100898"/>
                </a:cubicBezTo>
                <a:cubicBezTo>
                  <a:pt x="3169381" y="117699"/>
                  <a:pt x="3224695" y="125864"/>
                  <a:pt x="3233163" y="120200"/>
                </a:cubicBezTo>
                <a:lnTo>
                  <a:pt x="3372699" y="129394"/>
                </a:lnTo>
                <a:cubicBezTo>
                  <a:pt x="3389020" y="126586"/>
                  <a:pt x="3397563" y="116804"/>
                  <a:pt x="3394352" y="131671"/>
                </a:cubicBezTo>
                <a:cubicBezTo>
                  <a:pt x="3406102" y="131485"/>
                  <a:pt x="3429770" y="120938"/>
                  <a:pt x="3448218" y="118229"/>
                </a:cubicBezTo>
                <a:lnTo>
                  <a:pt x="3505047" y="115412"/>
                </a:lnTo>
                <a:lnTo>
                  <a:pt x="3521767" y="111071"/>
                </a:lnTo>
                <a:cubicBezTo>
                  <a:pt x="3526335" y="108877"/>
                  <a:pt x="3582156" y="117732"/>
                  <a:pt x="3585137" y="114371"/>
                </a:cubicBezTo>
                <a:cubicBezTo>
                  <a:pt x="3638265" y="102098"/>
                  <a:pt x="3633789" y="98565"/>
                  <a:pt x="3690293" y="98301"/>
                </a:cubicBezTo>
                <a:cubicBezTo>
                  <a:pt x="3782197" y="112746"/>
                  <a:pt x="3826738" y="92943"/>
                  <a:pt x="3867818" y="88985"/>
                </a:cubicBezTo>
                <a:cubicBezTo>
                  <a:pt x="3943777" y="81477"/>
                  <a:pt x="3990501" y="75194"/>
                  <a:pt x="4091337" y="70813"/>
                </a:cubicBezTo>
                <a:cubicBezTo>
                  <a:pt x="4154422" y="62932"/>
                  <a:pt x="4217060" y="45734"/>
                  <a:pt x="4246332" y="41697"/>
                </a:cubicBezTo>
                <a:cubicBezTo>
                  <a:pt x="4253308" y="42804"/>
                  <a:pt x="4260125" y="44606"/>
                  <a:pt x="4266975" y="46592"/>
                </a:cubicBezTo>
                <a:lnTo>
                  <a:pt x="4270566" y="47620"/>
                </a:lnTo>
                <a:lnTo>
                  <a:pt x="4288964" y="52766"/>
                </a:lnTo>
                <a:lnTo>
                  <a:pt x="4365137" y="51783"/>
                </a:lnTo>
                <a:lnTo>
                  <a:pt x="4430546" y="44555"/>
                </a:lnTo>
                <a:lnTo>
                  <a:pt x="4444136" y="39567"/>
                </a:lnTo>
                <a:lnTo>
                  <a:pt x="4534039" y="31604"/>
                </a:lnTo>
                <a:lnTo>
                  <a:pt x="4560448" y="25231"/>
                </a:lnTo>
                <a:lnTo>
                  <a:pt x="4568006" y="25970"/>
                </a:lnTo>
                <a:cubicBezTo>
                  <a:pt x="4580278" y="23866"/>
                  <a:pt x="4594878" y="14904"/>
                  <a:pt x="4595497" y="22958"/>
                </a:cubicBezTo>
                <a:lnTo>
                  <a:pt x="4608623" y="18108"/>
                </a:lnTo>
                <a:lnTo>
                  <a:pt x="4623942" y="22251"/>
                </a:lnTo>
                <a:cubicBezTo>
                  <a:pt x="4633227" y="23117"/>
                  <a:pt x="4655429" y="23973"/>
                  <a:pt x="4664336" y="23306"/>
                </a:cubicBezTo>
                <a:lnTo>
                  <a:pt x="4677385" y="18246"/>
                </a:lnTo>
                <a:lnTo>
                  <a:pt x="4698143" y="18036"/>
                </a:lnTo>
                <a:cubicBezTo>
                  <a:pt x="4710347" y="18931"/>
                  <a:pt x="4736189" y="22441"/>
                  <a:pt x="4750609" y="23611"/>
                </a:cubicBezTo>
                <a:cubicBezTo>
                  <a:pt x="4764270" y="27424"/>
                  <a:pt x="4774858" y="29782"/>
                  <a:pt x="4784658" y="25057"/>
                </a:cubicBezTo>
                <a:cubicBezTo>
                  <a:pt x="4804708" y="29613"/>
                  <a:pt x="4822811" y="48263"/>
                  <a:pt x="4847558" y="38726"/>
                </a:cubicBezTo>
                <a:cubicBezTo>
                  <a:pt x="4868304" y="42993"/>
                  <a:pt x="4867190" y="47939"/>
                  <a:pt x="4909134" y="50659"/>
                </a:cubicBezTo>
                <a:cubicBezTo>
                  <a:pt x="4945026" y="52455"/>
                  <a:pt x="5063406" y="54096"/>
                  <a:pt x="5099219" y="55050"/>
                </a:cubicBezTo>
                <a:cubicBezTo>
                  <a:pt x="5145195" y="57873"/>
                  <a:pt x="5163254" y="65473"/>
                  <a:pt x="5184992" y="67596"/>
                </a:cubicBezTo>
                <a:cubicBezTo>
                  <a:pt x="5206728" y="69720"/>
                  <a:pt x="5195578" y="65687"/>
                  <a:pt x="5229637" y="67789"/>
                </a:cubicBezTo>
                <a:cubicBezTo>
                  <a:pt x="5263695" y="69892"/>
                  <a:pt x="5345217" y="78854"/>
                  <a:pt x="5389346" y="80211"/>
                </a:cubicBezTo>
                <a:cubicBezTo>
                  <a:pt x="5425889" y="83191"/>
                  <a:pt x="5461943" y="84751"/>
                  <a:pt x="5494414" y="75926"/>
                </a:cubicBezTo>
                <a:lnTo>
                  <a:pt x="5528443" y="77206"/>
                </a:lnTo>
                <a:cubicBezTo>
                  <a:pt x="5582723" y="71370"/>
                  <a:pt x="5638917" y="68385"/>
                  <a:pt x="5684939" y="50269"/>
                </a:cubicBezTo>
                <a:cubicBezTo>
                  <a:pt x="5724389" y="45804"/>
                  <a:pt x="5737860" y="52916"/>
                  <a:pt x="5765146" y="50414"/>
                </a:cubicBezTo>
                <a:cubicBezTo>
                  <a:pt x="5792695" y="43060"/>
                  <a:pt x="5827352" y="38097"/>
                  <a:pt x="5848655" y="35257"/>
                </a:cubicBezTo>
                <a:lnTo>
                  <a:pt x="5930656" y="30131"/>
                </a:lnTo>
                <a:lnTo>
                  <a:pt x="6124150" y="31679"/>
                </a:lnTo>
                <a:cubicBezTo>
                  <a:pt x="6138131" y="22216"/>
                  <a:pt x="6167730" y="4075"/>
                  <a:pt x="6189199" y="5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BlokTextu 7">
            <a:extLst>
              <a:ext uri="{FF2B5EF4-FFF2-40B4-BE49-F238E27FC236}">
                <a16:creationId xmlns:a16="http://schemas.microsoft.com/office/drawing/2014/main" id="{290F070E-5069-38AA-8302-E1D77BE9157B}"/>
              </a:ext>
            </a:extLst>
          </p:cNvPr>
          <p:cNvSpPr txBox="1"/>
          <p:nvPr/>
        </p:nvSpPr>
        <p:spPr>
          <a:xfrm>
            <a:off x="1255057" y="5279509"/>
            <a:ext cx="9707911" cy="7398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latin typeface="+mj-lt"/>
                <a:ea typeface="+mj-ea"/>
                <a:cs typeface="+mj-cs"/>
              </a:rPr>
              <a:t>RUSKÁ  FEDERÁCIA</a:t>
            </a:r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4FFB6B10-9E6E-FDDE-2907-7AF9B407BB16}"/>
              </a:ext>
            </a:extLst>
          </p:cNvPr>
          <p:cNvSpPr txBox="1"/>
          <p:nvPr/>
        </p:nvSpPr>
        <p:spPr>
          <a:xfrm>
            <a:off x="2401866" y="6019391"/>
            <a:ext cx="7386147" cy="336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Reinhold A. Brozman</a:t>
            </a:r>
          </a:p>
        </p:txBody>
      </p:sp>
      <p:pic>
        <p:nvPicPr>
          <p:cNvPr id="22" name="Obrázok 21" descr="Obrázok, na ktorom je emblém, erb, symbol, odznak&#10;&#10;Automaticky generovaný popis">
            <a:extLst>
              <a:ext uri="{FF2B5EF4-FFF2-40B4-BE49-F238E27FC236}">
                <a16:creationId xmlns:a16="http://schemas.microsoft.com/office/drawing/2014/main" id="{B4BA88E8-A302-AB74-8CBB-CC1F0841A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32" y="1514635"/>
            <a:ext cx="2264195" cy="2673907"/>
          </a:xfrm>
          <a:prstGeom prst="rect">
            <a:avLst/>
          </a:prstGeom>
        </p:spPr>
      </p:pic>
      <p:pic>
        <p:nvPicPr>
          <p:cNvPr id="7" name="Obrázok 6" descr="Obrázok, na ktorom je mapa, Zem, svet, planéta&#10;&#10;Automaticky generovaný popis">
            <a:extLst>
              <a:ext uri="{FF2B5EF4-FFF2-40B4-BE49-F238E27FC236}">
                <a16:creationId xmlns:a16="http://schemas.microsoft.com/office/drawing/2014/main" id="{F725D081-D78D-9AED-1D04-DF9A0B7F1E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585" y="804278"/>
            <a:ext cx="3840830" cy="3850456"/>
          </a:xfrm>
          <a:prstGeom prst="rect">
            <a:avLst/>
          </a:prstGeom>
        </p:spPr>
      </p:pic>
      <p:pic>
        <p:nvPicPr>
          <p:cNvPr id="20" name="Obrázok 19" descr="Obrázok, na ktorom je zástava, štvorec, modrá, elektrická modrá&#10;&#10;Automaticky generovaný popis">
            <a:extLst>
              <a:ext uri="{FF2B5EF4-FFF2-40B4-BE49-F238E27FC236}">
                <a16:creationId xmlns:a16="http://schemas.microsoft.com/office/drawing/2014/main" id="{81566786-DA40-D519-6EE3-6769BBE37A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4010" y="1986458"/>
            <a:ext cx="2424858" cy="1730260"/>
          </a:xfrm>
          <a:prstGeom prst="rect">
            <a:avLst/>
          </a:prstGeom>
          <a:effectLst>
            <a:outerShdw blurRad="406400" sx="99000" sy="99000" algn="ctr" rotWithShape="0">
              <a:prstClr val="black">
                <a:alpha val="2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243163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47" y="-5"/>
            <a:ext cx="12193149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7DCB04CC-DF8D-7C84-EA8F-085869DF2FA4}"/>
              </a:ext>
            </a:extLst>
          </p:cNvPr>
          <p:cNvSpPr txBox="1"/>
          <p:nvPr/>
        </p:nvSpPr>
        <p:spPr>
          <a:xfrm>
            <a:off x="835742" y="2200060"/>
            <a:ext cx="11218605" cy="39168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Rusko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má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v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histórii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26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nositeľov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Nobelovej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ceny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Osobnosti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vedy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endParaRPr lang="sk-SK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M.Lomonosov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chémia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fyzika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18.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N.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Lobačevskij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neeuklidovská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geometria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19.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P.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Čebyšev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matematika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19.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D.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Mendelejev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chémia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tabuľka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prvkov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19.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G.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Pereľmonov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matematika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20.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Dostal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Clayovu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cenu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za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vyriešený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problém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tisícročia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A. Popov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jeden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z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nezávislých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vynálezcov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rádia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19.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N. Basov, A.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Prochorov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prvý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zostrojili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LASER) 20.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Ž.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Alfiorov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fyzikálna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chémia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polyméry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20.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O.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Losev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optoelektronika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objavil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LED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diódy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20.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L. Landau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teoretická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kvantová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fyzika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20.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	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2BBA61C2-55F4-5AD6-6BAA-49EB2BBFF1A4}"/>
              </a:ext>
            </a:extLst>
          </p:cNvPr>
          <p:cNvSpPr txBox="1"/>
          <p:nvPr/>
        </p:nvSpPr>
        <p:spPr>
          <a:xfrm>
            <a:off x="1137033" y="964276"/>
            <a:ext cx="4024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Veda a </a:t>
            </a:r>
            <a:r>
              <a:rPr 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technika</a:t>
            </a: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2914480"/>
      </p:ext>
    </p:extLst>
  </p:cSld>
  <p:clrMapOvr>
    <a:masterClrMapping/>
  </p:clrMapOvr>
  <p:transition spd="slow">
    <p:push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47" y="-5"/>
            <a:ext cx="12193149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738B4257-4644-9DE4-0A7D-4C8313C476C2}"/>
              </a:ext>
            </a:extLst>
          </p:cNvPr>
          <p:cNvSpPr txBox="1"/>
          <p:nvPr/>
        </p:nvSpPr>
        <p:spPr>
          <a:xfrm>
            <a:off x="825910" y="1809135"/>
            <a:ext cx="10127225" cy="52012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</a:pP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Osobnosti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techniky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</a:t>
            </a:r>
            <a:endParaRPr lang="sk-SK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I.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Soikorsky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letectvo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vrtulníky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20.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J.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Šklovskij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astrofyzika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kozmonautika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20.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K.Ciolkovskij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prvá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teória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kozmických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letov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19.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S.Koroľov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konštruktér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prvej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pilotovanej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kozmickej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lode) </a:t>
            </a:r>
          </a:p>
          <a:p>
            <a:pPr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J. Gagarin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prvý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kozmonaut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 1961 </a:t>
            </a:r>
          </a:p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A. Leonov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prvý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výstup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do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vesmíru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z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kozmickej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lode) 1965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Technológie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endParaRPr lang="sk-SK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-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Prvá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jadrová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elektráreň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r.1954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</a:t>
            </a:r>
          </a:p>
          <a:p>
            <a:pPr>
              <a:lnSpc>
                <a:spcPct val="90000"/>
              </a:lnSpc>
            </a:pP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-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Prvý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LASER, r.1960</a:t>
            </a:r>
          </a:p>
          <a:p>
            <a:pPr>
              <a:lnSpc>
                <a:spcPct val="90000"/>
              </a:lnSpc>
            </a:pP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-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Prvý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satelit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Zeme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Sputnik 1, r.1957</a:t>
            </a:r>
          </a:p>
          <a:p>
            <a:pPr>
              <a:lnSpc>
                <a:spcPct val="90000"/>
              </a:lnSpc>
            </a:pP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-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Prvý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živý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tvor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obežnej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dráhe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pes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Lajka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Sputnik 2, r.1957</a:t>
            </a:r>
          </a:p>
          <a:p>
            <a:pPr>
              <a:lnSpc>
                <a:spcPct val="90000"/>
              </a:lnSpc>
            </a:pP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-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Prvé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mäkké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pristátie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Mesiaci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Luna 9, r.1966</a:t>
            </a:r>
          </a:p>
          <a:p>
            <a:pPr>
              <a:lnSpc>
                <a:spcPct val="90000"/>
              </a:lnSpc>
            </a:pP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-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Prvé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automatické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pristátie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mesiaci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návrat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späť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Zond 5, r.1968</a:t>
            </a:r>
            <a:endParaRPr lang="sk-SK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-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Prvé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pristátie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inej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planéte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Venuš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sonda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Venera7, r.1970				</a:t>
            </a:r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DD592D26-E7C6-1967-A60C-5754936653F1}"/>
              </a:ext>
            </a:extLst>
          </p:cNvPr>
          <p:cNvSpPr txBox="1"/>
          <p:nvPr/>
        </p:nvSpPr>
        <p:spPr>
          <a:xfrm>
            <a:off x="1137033" y="964276"/>
            <a:ext cx="4024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Veda a </a:t>
            </a:r>
            <a:r>
              <a:rPr 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technika</a:t>
            </a: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9704695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02EA1423-60CA-2ABE-85E0-8001EC7B7D29}"/>
              </a:ext>
            </a:extLst>
          </p:cNvPr>
          <p:cNvSpPr txBox="1"/>
          <p:nvPr/>
        </p:nvSpPr>
        <p:spPr>
          <a:xfrm>
            <a:off x="737419" y="2194102"/>
            <a:ext cx="4807975" cy="3908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Technológie</a:t>
            </a:r>
            <a:r>
              <a:rPr lang="en-US" sz="2000" b="1" dirty="0"/>
              <a:t>:</a:t>
            </a:r>
            <a:endParaRPr lang="sk-SK" sz="2000" b="1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sk-SK" sz="2000" b="1" dirty="0"/>
              <a:t>	</a:t>
            </a:r>
            <a:r>
              <a:rPr lang="sk-SK" sz="2000" dirty="0"/>
              <a:t>- P</a:t>
            </a:r>
            <a:r>
              <a:rPr lang="en-US" sz="2000" dirty="0" err="1"/>
              <a:t>rvá</a:t>
            </a:r>
            <a:r>
              <a:rPr lang="en-US" sz="2000" dirty="0"/>
              <a:t> </a:t>
            </a:r>
            <a:r>
              <a:rPr lang="en-US" sz="2000" dirty="0" err="1"/>
              <a:t>orbitálna</a:t>
            </a:r>
            <a:r>
              <a:rPr lang="en-US" sz="2000" dirty="0"/>
              <a:t> </a:t>
            </a:r>
            <a:r>
              <a:rPr lang="en-US" sz="2000" dirty="0" err="1"/>
              <a:t>stanica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sk-SK" sz="2000" dirty="0"/>
              <a:t>	</a:t>
            </a:r>
            <a:r>
              <a:rPr lang="en-US" sz="2000" dirty="0" err="1"/>
              <a:t>svete</a:t>
            </a:r>
            <a:r>
              <a:rPr lang="en-US" sz="2000" dirty="0"/>
              <a:t> S</a:t>
            </a:r>
            <a:r>
              <a:rPr lang="sk-SK" sz="2000" dirty="0" err="1"/>
              <a:t>aľ</a:t>
            </a:r>
            <a:r>
              <a:rPr lang="en-US" sz="2000" dirty="0"/>
              <a:t>jut </a:t>
            </a:r>
            <a:r>
              <a:rPr lang="sk-SK" sz="2000" dirty="0"/>
              <a:t>1</a:t>
            </a:r>
            <a:r>
              <a:rPr lang="en-US" sz="2000" dirty="0"/>
              <a:t>, r.1971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sk-SK" sz="2000" dirty="0"/>
              <a:t>	- </a:t>
            </a:r>
            <a:r>
              <a:rPr lang="en-US" sz="2000" dirty="0" err="1"/>
              <a:t>Prvé</a:t>
            </a:r>
            <a:r>
              <a:rPr lang="en-US" sz="2000" dirty="0"/>
              <a:t> </a:t>
            </a:r>
            <a:r>
              <a:rPr lang="en-US" sz="2000" dirty="0" err="1"/>
              <a:t>mäkké</a:t>
            </a:r>
            <a:r>
              <a:rPr lang="en-US" sz="2000" dirty="0"/>
              <a:t> </a:t>
            </a:r>
            <a:r>
              <a:rPr lang="en-US" sz="2000" dirty="0" err="1"/>
              <a:t>pristátie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sk-SK" sz="2000" dirty="0"/>
              <a:t>	</a:t>
            </a:r>
            <a:r>
              <a:rPr lang="en-US" sz="2000" dirty="0" err="1"/>
              <a:t>Marse</a:t>
            </a:r>
            <a:r>
              <a:rPr lang="en-US" sz="2000" dirty="0"/>
              <a:t>, </a:t>
            </a:r>
            <a:r>
              <a:rPr lang="sk-SK" sz="2000" dirty="0"/>
              <a:t>	</a:t>
            </a:r>
            <a:r>
              <a:rPr lang="en-US" sz="2000" dirty="0" err="1"/>
              <a:t>sonda</a:t>
            </a:r>
            <a:r>
              <a:rPr lang="en-US" sz="2000" dirty="0"/>
              <a:t> Mars 3, r.1971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sk-SK" sz="2000" dirty="0"/>
              <a:t>	</a:t>
            </a:r>
            <a:r>
              <a:rPr lang="en-US" sz="2000" dirty="0" err="1"/>
              <a:t>Orbitálna</a:t>
            </a:r>
            <a:r>
              <a:rPr lang="en-US" sz="2000" dirty="0"/>
              <a:t> </a:t>
            </a:r>
            <a:r>
              <a:rPr lang="en-US" sz="2000" dirty="0" err="1"/>
              <a:t>stanica</a:t>
            </a:r>
            <a:r>
              <a:rPr lang="en-US" sz="2000" dirty="0"/>
              <a:t> </a:t>
            </a:r>
            <a:r>
              <a:rPr lang="en-US" sz="2000" b="1" dirty="0"/>
              <a:t>MIR</a:t>
            </a:r>
            <a:r>
              <a:rPr lang="en-US" sz="2000" dirty="0"/>
              <a:t> (</a:t>
            </a:r>
            <a:r>
              <a:rPr lang="en-US" sz="2000" dirty="0" err="1"/>
              <a:t>dlhodobá</a:t>
            </a:r>
            <a:r>
              <a:rPr lang="en-US" sz="2000" dirty="0"/>
              <a:t> </a:t>
            </a:r>
            <a:r>
              <a:rPr lang="sk-SK" sz="2000" dirty="0"/>
              <a:t>	</a:t>
            </a:r>
            <a:r>
              <a:rPr lang="en-US" sz="2000" dirty="0" err="1"/>
              <a:t>vedecká</a:t>
            </a:r>
            <a:r>
              <a:rPr lang="en-US" sz="2000" dirty="0"/>
              <a:t> </a:t>
            </a:r>
            <a:r>
              <a:rPr lang="en-US" sz="2000" dirty="0" err="1"/>
              <a:t>stanica</a:t>
            </a:r>
            <a:r>
              <a:rPr lang="en-US" sz="2000" dirty="0"/>
              <a:t>) r.1986 	</a:t>
            </a:r>
          </a:p>
        </p:txBody>
      </p:sp>
      <p:pic>
        <p:nvPicPr>
          <p:cNvPr id="4" name="Obrázok 3" descr="Obrázok, na ktorom je doprava, vesmírne plavidlo, vesmír, satelit">
            <a:extLst>
              <a:ext uri="{FF2B5EF4-FFF2-40B4-BE49-F238E27FC236}">
                <a16:creationId xmlns:a16="http://schemas.microsoft.com/office/drawing/2014/main" id="{3F820E86-081F-D7E8-B195-C4FAE83961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0" r="9901" b="2"/>
          <a:stretch/>
        </p:blipFill>
        <p:spPr>
          <a:xfrm>
            <a:off x="5879690" y="1"/>
            <a:ext cx="6312310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  <p:sp>
        <p:nvSpPr>
          <p:cNvPr id="3" name="BlokTextu 2">
            <a:extLst>
              <a:ext uri="{FF2B5EF4-FFF2-40B4-BE49-F238E27FC236}">
                <a16:creationId xmlns:a16="http://schemas.microsoft.com/office/drawing/2014/main" id="{EA64578B-DEDD-0CFD-A2C1-E3F01CDAE645}"/>
              </a:ext>
            </a:extLst>
          </p:cNvPr>
          <p:cNvSpPr txBox="1"/>
          <p:nvPr/>
        </p:nvSpPr>
        <p:spPr>
          <a:xfrm>
            <a:off x="6997918" y="317945"/>
            <a:ext cx="4460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k-SK" b="1" dirty="0">
                <a:solidFill>
                  <a:schemeClr val="bg1"/>
                </a:solidFill>
              </a:rPr>
              <a:t>Prvá modulová orbitálna stanica na svete MIR, nepretržite obývaná (1986-2001)</a:t>
            </a:r>
          </a:p>
        </p:txBody>
      </p:sp>
      <p:sp>
        <p:nvSpPr>
          <p:cNvPr id="6" name="BlokTextu 5">
            <a:extLst>
              <a:ext uri="{FF2B5EF4-FFF2-40B4-BE49-F238E27FC236}">
                <a16:creationId xmlns:a16="http://schemas.microsoft.com/office/drawing/2014/main" id="{C0B3D1E4-DFC4-DA48-FA48-25BB2CAB3A57}"/>
              </a:ext>
            </a:extLst>
          </p:cNvPr>
          <p:cNvSpPr txBox="1"/>
          <p:nvPr/>
        </p:nvSpPr>
        <p:spPr>
          <a:xfrm>
            <a:off x="1137033" y="964276"/>
            <a:ext cx="4024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Veda a </a:t>
            </a:r>
            <a:r>
              <a:rPr lang="en-US" sz="32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technika</a:t>
            </a: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9689395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F5DB198-9A3D-02ED-8198-CC4709DA2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917723"/>
            <a:ext cx="6996198" cy="8775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Ďakujem</a:t>
            </a: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za </a:t>
            </a:r>
            <a:r>
              <a:rPr lang="en-US" sz="54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pozornosť</a:t>
            </a:r>
            <a:endParaRPr lang="en-US" sz="5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Obrázok 5" descr="Obrázok, na ktorom je osoba, ošatenie, ľudská tvár, stena&#10;&#10;Automaticky generovaný popis">
            <a:extLst>
              <a:ext uri="{FF2B5EF4-FFF2-40B4-BE49-F238E27FC236}">
                <a16:creationId xmlns:a16="http://schemas.microsoft.com/office/drawing/2014/main" id="{003B8D84-52B9-FC3C-3373-59F035D850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7296" y="1850529"/>
            <a:ext cx="3156940" cy="3156940"/>
          </a:xfrm>
          <a:custGeom>
            <a:avLst/>
            <a:gdLst>
              <a:gd name="connsiteX0" fmla="*/ 0 w 3156940"/>
              <a:gd name="connsiteY0" fmla="*/ 0 h 3156940"/>
              <a:gd name="connsiteX1" fmla="*/ 526157 w 3156940"/>
              <a:gd name="connsiteY1" fmla="*/ 0 h 3156940"/>
              <a:gd name="connsiteX2" fmla="*/ 1115452 w 3156940"/>
              <a:gd name="connsiteY2" fmla="*/ 0 h 3156940"/>
              <a:gd name="connsiteX3" fmla="*/ 1673178 w 3156940"/>
              <a:gd name="connsiteY3" fmla="*/ 0 h 3156940"/>
              <a:gd name="connsiteX4" fmla="*/ 2262474 w 3156940"/>
              <a:gd name="connsiteY4" fmla="*/ 0 h 3156940"/>
              <a:gd name="connsiteX5" fmla="*/ 3156940 w 3156940"/>
              <a:gd name="connsiteY5" fmla="*/ 0 h 3156940"/>
              <a:gd name="connsiteX6" fmla="*/ 3156940 w 3156940"/>
              <a:gd name="connsiteY6" fmla="*/ 526157 h 3156940"/>
              <a:gd name="connsiteX7" fmla="*/ 3156940 w 3156940"/>
              <a:gd name="connsiteY7" fmla="*/ 1020744 h 3156940"/>
              <a:gd name="connsiteX8" fmla="*/ 3156940 w 3156940"/>
              <a:gd name="connsiteY8" fmla="*/ 1483762 h 3156940"/>
              <a:gd name="connsiteX9" fmla="*/ 3156940 w 3156940"/>
              <a:gd name="connsiteY9" fmla="*/ 1915210 h 3156940"/>
              <a:gd name="connsiteX10" fmla="*/ 3156940 w 3156940"/>
              <a:gd name="connsiteY10" fmla="*/ 2472936 h 3156940"/>
              <a:gd name="connsiteX11" fmla="*/ 3156940 w 3156940"/>
              <a:gd name="connsiteY11" fmla="*/ 3156940 h 3156940"/>
              <a:gd name="connsiteX12" fmla="*/ 2599214 w 3156940"/>
              <a:gd name="connsiteY12" fmla="*/ 3156940 h 3156940"/>
              <a:gd name="connsiteX13" fmla="*/ 2104627 w 3156940"/>
              <a:gd name="connsiteY13" fmla="*/ 3156940 h 3156940"/>
              <a:gd name="connsiteX14" fmla="*/ 1610039 w 3156940"/>
              <a:gd name="connsiteY14" fmla="*/ 3156940 h 3156940"/>
              <a:gd name="connsiteX15" fmla="*/ 1052313 w 3156940"/>
              <a:gd name="connsiteY15" fmla="*/ 3156940 h 3156940"/>
              <a:gd name="connsiteX16" fmla="*/ 589295 w 3156940"/>
              <a:gd name="connsiteY16" fmla="*/ 3156940 h 3156940"/>
              <a:gd name="connsiteX17" fmla="*/ 0 w 3156940"/>
              <a:gd name="connsiteY17" fmla="*/ 3156940 h 3156940"/>
              <a:gd name="connsiteX18" fmla="*/ 0 w 3156940"/>
              <a:gd name="connsiteY18" fmla="*/ 2630783 h 3156940"/>
              <a:gd name="connsiteX19" fmla="*/ 0 w 3156940"/>
              <a:gd name="connsiteY19" fmla="*/ 2199335 h 3156940"/>
              <a:gd name="connsiteX20" fmla="*/ 0 w 3156940"/>
              <a:gd name="connsiteY20" fmla="*/ 1641609 h 3156940"/>
              <a:gd name="connsiteX21" fmla="*/ 0 w 3156940"/>
              <a:gd name="connsiteY21" fmla="*/ 1115452 h 3156940"/>
              <a:gd name="connsiteX22" fmla="*/ 0 w 3156940"/>
              <a:gd name="connsiteY22" fmla="*/ 526157 h 3156940"/>
              <a:gd name="connsiteX23" fmla="*/ 0 w 3156940"/>
              <a:gd name="connsiteY23" fmla="*/ 0 h 3156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156940" h="3156940" fill="none" extrusionOk="0">
                <a:moveTo>
                  <a:pt x="0" y="0"/>
                </a:moveTo>
                <a:cubicBezTo>
                  <a:pt x="156727" y="-39732"/>
                  <a:pt x="376172" y="2869"/>
                  <a:pt x="526157" y="0"/>
                </a:cubicBezTo>
                <a:cubicBezTo>
                  <a:pt x="676142" y="-2869"/>
                  <a:pt x="898088" y="51643"/>
                  <a:pt x="1115452" y="0"/>
                </a:cubicBezTo>
                <a:cubicBezTo>
                  <a:pt x="1332817" y="-51643"/>
                  <a:pt x="1535986" y="14713"/>
                  <a:pt x="1673178" y="0"/>
                </a:cubicBezTo>
                <a:cubicBezTo>
                  <a:pt x="1810370" y="-14713"/>
                  <a:pt x="2098445" y="64566"/>
                  <a:pt x="2262474" y="0"/>
                </a:cubicBezTo>
                <a:cubicBezTo>
                  <a:pt x="2426503" y="-64566"/>
                  <a:pt x="2792276" y="44838"/>
                  <a:pt x="3156940" y="0"/>
                </a:cubicBezTo>
                <a:cubicBezTo>
                  <a:pt x="3202536" y="134045"/>
                  <a:pt x="3114740" y="275230"/>
                  <a:pt x="3156940" y="526157"/>
                </a:cubicBezTo>
                <a:cubicBezTo>
                  <a:pt x="3199140" y="777084"/>
                  <a:pt x="3144487" y="837674"/>
                  <a:pt x="3156940" y="1020744"/>
                </a:cubicBezTo>
                <a:cubicBezTo>
                  <a:pt x="3169393" y="1203814"/>
                  <a:pt x="3138829" y="1384649"/>
                  <a:pt x="3156940" y="1483762"/>
                </a:cubicBezTo>
                <a:cubicBezTo>
                  <a:pt x="3175051" y="1582875"/>
                  <a:pt x="3136823" y="1800016"/>
                  <a:pt x="3156940" y="1915210"/>
                </a:cubicBezTo>
                <a:cubicBezTo>
                  <a:pt x="3177057" y="2030404"/>
                  <a:pt x="3133211" y="2198863"/>
                  <a:pt x="3156940" y="2472936"/>
                </a:cubicBezTo>
                <a:cubicBezTo>
                  <a:pt x="3180669" y="2747009"/>
                  <a:pt x="3127751" y="2965517"/>
                  <a:pt x="3156940" y="3156940"/>
                </a:cubicBezTo>
                <a:cubicBezTo>
                  <a:pt x="3032831" y="3196488"/>
                  <a:pt x="2760890" y="3101308"/>
                  <a:pt x="2599214" y="3156940"/>
                </a:cubicBezTo>
                <a:cubicBezTo>
                  <a:pt x="2437538" y="3212572"/>
                  <a:pt x="2326609" y="3106138"/>
                  <a:pt x="2104627" y="3156940"/>
                </a:cubicBezTo>
                <a:cubicBezTo>
                  <a:pt x="1882645" y="3207742"/>
                  <a:pt x="1780348" y="3111899"/>
                  <a:pt x="1610039" y="3156940"/>
                </a:cubicBezTo>
                <a:cubicBezTo>
                  <a:pt x="1439730" y="3201981"/>
                  <a:pt x="1273336" y="3117682"/>
                  <a:pt x="1052313" y="3156940"/>
                </a:cubicBezTo>
                <a:cubicBezTo>
                  <a:pt x="831290" y="3196198"/>
                  <a:pt x="786496" y="3107740"/>
                  <a:pt x="589295" y="3156940"/>
                </a:cubicBezTo>
                <a:cubicBezTo>
                  <a:pt x="392094" y="3206140"/>
                  <a:pt x="196320" y="3142534"/>
                  <a:pt x="0" y="3156940"/>
                </a:cubicBezTo>
                <a:cubicBezTo>
                  <a:pt x="-25197" y="2995335"/>
                  <a:pt x="59230" y="2792631"/>
                  <a:pt x="0" y="2630783"/>
                </a:cubicBezTo>
                <a:cubicBezTo>
                  <a:pt x="-59230" y="2468935"/>
                  <a:pt x="17172" y="2412433"/>
                  <a:pt x="0" y="2199335"/>
                </a:cubicBezTo>
                <a:cubicBezTo>
                  <a:pt x="-17172" y="1986237"/>
                  <a:pt x="30238" y="1810169"/>
                  <a:pt x="0" y="1641609"/>
                </a:cubicBezTo>
                <a:cubicBezTo>
                  <a:pt x="-30238" y="1473049"/>
                  <a:pt x="25337" y="1289704"/>
                  <a:pt x="0" y="1115452"/>
                </a:cubicBezTo>
                <a:cubicBezTo>
                  <a:pt x="-25337" y="941200"/>
                  <a:pt x="55205" y="768865"/>
                  <a:pt x="0" y="526157"/>
                </a:cubicBezTo>
                <a:cubicBezTo>
                  <a:pt x="-55205" y="283449"/>
                  <a:pt x="36480" y="193877"/>
                  <a:pt x="0" y="0"/>
                </a:cubicBezTo>
                <a:close/>
              </a:path>
              <a:path w="3156940" h="3156940" stroke="0" extrusionOk="0">
                <a:moveTo>
                  <a:pt x="0" y="0"/>
                </a:moveTo>
                <a:cubicBezTo>
                  <a:pt x="187365" y="-28578"/>
                  <a:pt x="265116" y="34446"/>
                  <a:pt x="463018" y="0"/>
                </a:cubicBezTo>
                <a:cubicBezTo>
                  <a:pt x="660920" y="-34446"/>
                  <a:pt x="778678" y="44510"/>
                  <a:pt x="989175" y="0"/>
                </a:cubicBezTo>
                <a:cubicBezTo>
                  <a:pt x="1199672" y="-44510"/>
                  <a:pt x="1259290" y="1545"/>
                  <a:pt x="1420623" y="0"/>
                </a:cubicBezTo>
                <a:cubicBezTo>
                  <a:pt x="1581956" y="-1545"/>
                  <a:pt x="1733618" y="10732"/>
                  <a:pt x="1915210" y="0"/>
                </a:cubicBezTo>
                <a:cubicBezTo>
                  <a:pt x="2096802" y="-10732"/>
                  <a:pt x="2284335" y="14590"/>
                  <a:pt x="2441367" y="0"/>
                </a:cubicBezTo>
                <a:cubicBezTo>
                  <a:pt x="2598399" y="-14590"/>
                  <a:pt x="2999506" y="83342"/>
                  <a:pt x="3156940" y="0"/>
                </a:cubicBezTo>
                <a:cubicBezTo>
                  <a:pt x="3159493" y="137700"/>
                  <a:pt x="3125927" y="358654"/>
                  <a:pt x="3156940" y="494587"/>
                </a:cubicBezTo>
                <a:cubicBezTo>
                  <a:pt x="3187953" y="630520"/>
                  <a:pt x="3138211" y="772299"/>
                  <a:pt x="3156940" y="1020744"/>
                </a:cubicBezTo>
                <a:cubicBezTo>
                  <a:pt x="3175669" y="1269189"/>
                  <a:pt x="3090869" y="1476102"/>
                  <a:pt x="3156940" y="1610039"/>
                </a:cubicBezTo>
                <a:cubicBezTo>
                  <a:pt x="3223011" y="1743977"/>
                  <a:pt x="3102534" y="1919044"/>
                  <a:pt x="3156940" y="2104627"/>
                </a:cubicBezTo>
                <a:cubicBezTo>
                  <a:pt x="3211346" y="2290210"/>
                  <a:pt x="3105423" y="2400016"/>
                  <a:pt x="3156940" y="2567645"/>
                </a:cubicBezTo>
                <a:cubicBezTo>
                  <a:pt x="3208457" y="2735274"/>
                  <a:pt x="3125547" y="2872250"/>
                  <a:pt x="3156940" y="3156940"/>
                </a:cubicBezTo>
                <a:cubicBezTo>
                  <a:pt x="2884617" y="3212979"/>
                  <a:pt x="2817940" y="3154532"/>
                  <a:pt x="2599214" y="3156940"/>
                </a:cubicBezTo>
                <a:cubicBezTo>
                  <a:pt x="2380488" y="3159348"/>
                  <a:pt x="2171885" y="3115751"/>
                  <a:pt x="2009918" y="3156940"/>
                </a:cubicBezTo>
                <a:cubicBezTo>
                  <a:pt x="1847951" y="3198129"/>
                  <a:pt x="1673665" y="3131050"/>
                  <a:pt x="1546901" y="3156940"/>
                </a:cubicBezTo>
                <a:cubicBezTo>
                  <a:pt x="1420137" y="3182830"/>
                  <a:pt x="1205667" y="3152734"/>
                  <a:pt x="957605" y="3156940"/>
                </a:cubicBezTo>
                <a:cubicBezTo>
                  <a:pt x="709543" y="3161146"/>
                  <a:pt x="323034" y="3134282"/>
                  <a:pt x="0" y="3156940"/>
                </a:cubicBezTo>
                <a:cubicBezTo>
                  <a:pt x="-12676" y="2950566"/>
                  <a:pt x="24909" y="2872600"/>
                  <a:pt x="0" y="2599214"/>
                </a:cubicBezTo>
                <a:cubicBezTo>
                  <a:pt x="-24909" y="2325828"/>
                  <a:pt x="47075" y="2233250"/>
                  <a:pt x="0" y="2136196"/>
                </a:cubicBezTo>
                <a:cubicBezTo>
                  <a:pt x="-47075" y="2039142"/>
                  <a:pt x="62038" y="1741218"/>
                  <a:pt x="0" y="1610039"/>
                </a:cubicBezTo>
                <a:cubicBezTo>
                  <a:pt x="-62038" y="1478860"/>
                  <a:pt x="693" y="1247127"/>
                  <a:pt x="0" y="1115452"/>
                </a:cubicBezTo>
                <a:cubicBezTo>
                  <a:pt x="-693" y="983777"/>
                  <a:pt x="50187" y="714099"/>
                  <a:pt x="0" y="526157"/>
                </a:cubicBezTo>
                <a:cubicBezTo>
                  <a:pt x="-50187" y="338215"/>
                  <a:pt x="52344" y="173451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79717738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36832009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BlokTextu 2">
            <a:extLst>
              <a:ext uri="{FF2B5EF4-FFF2-40B4-BE49-F238E27FC236}">
                <a16:creationId xmlns:a16="http://schemas.microsoft.com/office/drawing/2014/main" id="{C5FA8FC2-A323-2B61-4AED-E2825A090E5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9640241"/>
              </p:ext>
            </p:extLst>
          </p:nvPr>
        </p:nvGraphicFramePr>
        <p:xfrm>
          <a:off x="838200" y="704676"/>
          <a:ext cx="10515600" cy="5472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50253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4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26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09AFF737-8092-D7D3-691E-C31C9303C830}"/>
              </a:ext>
            </a:extLst>
          </p:cNvPr>
          <p:cNvSpPr txBox="1"/>
          <p:nvPr/>
        </p:nvSpPr>
        <p:spPr>
          <a:xfrm>
            <a:off x="825911" y="2290916"/>
            <a:ext cx="5535560" cy="38252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Hranice so 16 </a:t>
            </a:r>
            <a:r>
              <a:rPr lang="en-US" sz="2000" dirty="0" err="1"/>
              <a:t>štátmi</a:t>
            </a: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Hranice s 12 </a:t>
            </a:r>
            <a:r>
              <a:rPr lang="en-US" sz="2000" dirty="0" err="1"/>
              <a:t>moriami</a:t>
            </a:r>
            <a:r>
              <a:rPr lang="en-US" sz="2000" dirty="0"/>
              <a:t> a </a:t>
            </a:r>
            <a:r>
              <a:rPr lang="en-US" sz="2000" dirty="0" err="1"/>
              <a:t>oceánmi</a:t>
            </a: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10 </a:t>
            </a:r>
            <a:r>
              <a:rPr lang="en-US" sz="2000" b="1" dirty="0" err="1"/>
              <a:t>veľkých</a:t>
            </a:r>
            <a:r>
              <a:rPr lang="en-US" sz="2000" b="1" dirty="0"/>
              <a:t> </a:t>
            </a:r>
            <a:r>
              <a:rPr lang="en-US" sz="2000" b="1" dirty="0" err="1"/>
              <a:t>jazier</a:t>
            </a:r>
            <a:r>
              <a:rPr lang="en-US" sz="2000" b="1" dirty="0"/>
              <a:t> </a:t>
            </a:r>
            <a:r>
              <a:rPr lang="en-US" sz="2000" dirty="0"/>
              <a:t>(</a:t>
            </a:r>
            <a:r>
              <a:rPr lang="en-US" sz="2000" dirty="0" err="1"/>
              <a:t>Kaspické</a:t>
            </a:r>
            <a:r>
              <a:rPr lang="en-US" sz="2000" dirty="0"/>
              <a:t> more, </a:t>
            </a:r>
            <a:r>
              <a:rPr lang="en-US" sz="2000" dirty="0" err="1"/>
              <a:t>Bajkal</a:t>
            </a:r>
            <a:r>
              <a:rPr lang="en-US" sz="2000" dirty="0"/>
              <a:t>, </a:t>
            </a:r>
            <a:r>
              <a:rPr lang="en-US" sz="2000" dirty="0" err="1"/>
              <a:t>Ladožské</a:t>
            </a:r>
            <a:r>
              <a:rPr lang="en-US" sz="2000" dirty="0"/>
              <a:t> </a:t>
            </a:r>
            <a:r>
              <a:rPr lang="en-US" sz="2000" dirty="0" err="1"/>
              <a:t>jazero</a:t>
            </a:r>
            <a:r>
              <a:rPr lang="en-US" sz="2000" dirty="0"/>
              <a:t>, </a:t>
            </a:r>
            <a:r>
              <a:rPr lang="en-US" sz="2000" dirty="0" err="1"/>
              <a:t>Aralské</a:t>
            </a:r>
            <a:r>
              <a:rPr lang="en-US" sz="2000" dirty="0"/>
              <a:t> </a:t>
            </a:r>
            <a:r>
              <a:rPr lang="en-US" sz="2000" dirty="0" err="1"/>
              <a:t>jazero</a:t>
            </a:r>
            <a:r>
              <a:rPr lang="en-US" sz="2000" dirty="0"/>
              <a:t>, </a:t>
            </a:r>
            <a:r>
              <a:rPr lang="en-US" sz="2000" dirty="0" err="1"/>
              <a:t>Balchašské</a:t>
            </a:r>
            <a:r>
              <a:rPr lang="en-US" sz="2000" dirty="0"/>
              <a:t> </a:t>
            </a:r>
            <a:r>
              <a:rPr lang="en-US" sz="2000" dirty="0" err="1"/>
              <a:t>jazero</a:t>
            </a:r>
            <a:r>
              <a:rPr lang="en-US" sz="2000" dirty="0"/>
              <a:t>, ...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/>
              <a:t>Rieky</a:t>
            </a:r>
            <a:r>
              <a:rPr lang="en-US" sz="2000" b="1" dirty="0"/>
              <a:t> (</a:t>
            </a:r>
            <a:r>
              <a:rPr lang="en-US" sz="2000" b="1" dirty="0" err="1"/>
              <a:t>veltoky</a:t>
            </a:r>
            <a:r>
              <a:rPr lang="en-US" sz="2000" b="1" dirty="0"/>
              <a:t>): </a:t>
            </a:r>
            <a:r>
              <a:rPr lang="en-US" sz="2000" dirty="0"/>
              <a:t>Ob, Lena, </a:t>
            </a:r>
            <a:r>
              <a:rPr lang="en-US" sz="2000" dirty="0" err="1"/>
              <a:t>Jenisej</a:t>
            </a:r>
            <a:r>
              <a:rPr lang="en-US" sz="2000" dirty="0"/>
              <a:t>, Volga, Amur, Don, ... a </a:t>
            </a:r>
            <a:r>
              <a:rPr lang="en-US" sz="2000" dirty="0" err="1"/>
              <a:t>ďalších</a:t>
            </a:r>
            <a:r>
              <a:rPr lang="en-US" sz="2000" dirty="0"/>
              <a:t> </a:t>
            </a:r>
            <a:r>
              <a:rPr lang="en-US" sz="2000" dirty="0" err="1"/>
              <a:t>vyše</a:t>
            </a:r>
            <a:r>
              <a:rPr lang="en-US" sz="2000" dirty="0"/>
              <a:t> </a:t>
            </a:r>
            <a:r>
              <a:rPr lang="en-US" sz="2000" dirty="0" err="1"/>
              <a:t>milióna</a:t>
            </a:r>
            <a:r>
              <a:rPr lang="en-US" sz="2000" dirty="0"/>
              <a:t> </a:t>
            </a:r>
            <a:r>
              <a:rPr lang="en-US" sz="2000" dirty="0" err="1"/>
              <a:t>riek</a:t>
            </a:r>
            <a:r>
              <a:rPr lang="en-US" sz="2000" dirty="0"/>
              <a:t>. 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30 </a:t>
            </a:r>
            <a:r>
              <a:rPr lang="en-US" sz="2000" b="1" dirty="0" err="1"/>
              <a:t>ostrovov</a:t>
            </a:r>
            <a:r>
              <a:rPr lang="en-US" sz="2000" b="1" dirty="0"/>
              <a:t>: </a:t>
            </a:r>
            <a:r>
              <a:rPr lang="en-US" sz="2000" dirty="0" err="1"/>
              <a:t>Nová</a:t>
            </a:r>
            <a:r>
              <a:rPr lang="en-US" sz="2000" dirty="0"/>
              <a:t> </a:t>
            </a:r>
            <a:r>
              <a:rPr lang="en-US" sz="2000" dirty="0" err="1"/>
              <a:t>Zem</a:t>
            </a:r>
            <a:r>
              <a:rPr lang="en-US" sz="2000" dirty="0"/>
              <a:t>, </a:t>
            </a:r>
            <a:r>
              <a:rPr lang="en-US" sz="2000" dirty="0" err="1"/>
              <a:t>Sachalin</a:t>
            </a:r>
            <a:r>
              <a:rPr lang="en-US" sz="2000" dirty="0"/>
              <a:t>, </a:t>
            </a:r>
            <a:r>
              <a:rPr lang="en-US" sz="2000" dirty="0" err="1"/>
              <a:t>Novosibírske</a:t>
            </a:r>
            <a:r>
              <a:rPr lang="en-US" sz="2000" dirty="0"/>
              <a:t> </a:t>
            </a:r>
            <a:r>
              <a:rPr lang="en-US" sz="2000" dirty="0" err="1"/>
              <a:t>ostrovy</a:t>
            </a:r>
            <a:r>
              <a:rPr lang="en-US" sz="2000" dirty="0"/>
              <a:t>, </a:t>
            </a:r>
            <a:r>
              <a:rPr lang="en-US" sz="2000" dirty="0" err="1"/>
              <a:t>Kotelnij</a:t>
            </a:r>
            <a:r>
              <a:rPr lang="en-US" sz="2000" dirty="0"/>
              <a:t>, </a:t>
            </a:r>
            <a:r>
              <a:rPr lang="en-US" sz="2000" dirty="0" err="1"/>
              <a:t>Wranglerov</a:t>
            </a:r>
            <a:r>
              <a:rPr lang="en-US" sz="2000" dirty="0"/>
              <a:t> </a:t>
            </a:r>
            <a:r>
              <a:rPr lang="en-US" sz="2000" dirty="0" err="1"/>
              <a:t>ostrov</a:t>
            </a:r>
            <a:r>
              <a:rPr lang="en-US" sz="2000" dirty="0"/>
              <a:t>, ...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19 </a:t>
            </a:r>
            <a:r>
              <a:rPr lang="en-US" sz="2000" b="1" dirty="0" err="1"/>
              <a:t>poloostrovov</a:t>
            </a:r>
            <a:r>
              <a:rPr lang="en-US" sz="2000" b="1" dirty="0"/>
              <a:t>: </a:t>
            </a:r>
            <a:r>
              <a:rPr lang="en-US" sz="2000" dirty="0" err="1"/>
              <a:t>Kamčatka</a:t>
            </a:r>
            <a:r>
              <a:rPr lang="en-US" sz="2000" dirty="0"/>
              <a:t>, </a:t>
            </a:r>
            <a:r>
              <a:rPr lang="en-US" sz="2000" dirty="0" err="1"/>
              <a:t>Krym</a:t>
            </a:r>
            <a:r>
              <a:rPr lang="en-US" sz="2000" dirty="0"/>
              <a:t>, </a:t>
            </a:r>
            <a:r>
              <a:rPr lang="en-US" sz="2000" dirty="0" err="1"/>
              <a:t>Čukotka</a:t>
            </a:r>
            <a:r>
              <a:rPr lang="en-US" sz="2000" dirty="0"/>
              <a:t>, Kola, Jamal, </a:t>
            </a:r>
            <a:r>
              <a:rPr lang="en-US" sz="2000" dirty="0" err="1"/>
              <a:t>Tajmírsky</a:t>
            </a:r>
            <a:r>
              <a:rPr lang="en-US" sz="2000" dirty="0"/>
              <a:t> </a:t>
            </a:r>
            <a:r>
              <a:rPr lang="en-US" sz="2000" dirty="0" err="1"/>
              <a:t>poloostrov</a:t>
            </a:r>
            <a:r>
              <a:rPr lang="en-US" sz="2000" dirty="0"/>
              <a:t>, ...</a:t>
            </a:r>
          </a:p>
        </p:txBody>
      </p:sp>
      <p:pic>
        <p:nvPicPr>
          <p:cNvPr id="4" name="Obrázok 3" descr="Obrázok, na ktorom je mapa, text, atlas&#10;&#10;Automaticky generovaný popis">
            <a:extLst>
              <a:ext uri="{FF2B5EF4-FFF2-40B4-BE49-F238E27FC236}">
                <a16:creationId xmlns:a16="http://schemas.microsoft.com/office/drawing/2014/main" id="{8F359CE0-9145-15D2-C627-7EF7766E9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367" y="2698148"/>
            <a:ext cx="4788505" cy="2729447"/>
          </a:xfrm>
          <a:prstGeom prst="rect">
            <a:avLst/>
          </a:prstGeom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30D0338F-7336-F29A-E590-D881DB59B030}"/>
              </a:ext>
            </a:extLst>
          </p:cNvPr>
          <p:cNvSpPr txBox="1"/>
          <p:nvPr/>
        </p:nvSpPr>
        <p:spPr>
          <a:xfrm>
            <a:off x="1137034" y="964276"/>
            <a:ext cx="2877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sk-SK" sz="3200" b="1" dirty="0"/>
              <a:t>Geografia</a:t>
            </a:r>
          </a:p>
        </p:txBody>
      </p:sp>
    </p:spTree>
    <p:extLst>
      <p:ext uri="{BB962C8B-B14F-4D97-AF65-F5344CB8AC3E}">
        <p14:creationId xmlns:p14="http://schemas.microsoft.com/office/powerpoint/2010/main" val="20667851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8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10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E2CF3FAE-E15E-8318-E0F4-6C7F858CE39B}"/>
              </a:ext>
            </a:extLst>
          </p:cNvPr>
          <p:cNvSpPr txBox="1"/>
          <p:nvPr/>
        </p:nvSpPr>
        <p:spPr>
          <a:xfrm>
            <a:off x="816077" y="1946787"/>
            <a:ext cx="5142271" cy="4155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b="1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17 </a:t>
            </a:r>
            <a:r>
              <a:rPr lang="en-US" sz="2000" b="1" dirty="0" err="1"/>
              <a:t>pohorí</a:t>
            </a:r>
            <a:r>
              <a:rPr lang="en-US" sz="2000" b="1" dirty="0"/>
              <a:t>: </a:t>
            </a:r>
            <a:r>
              <a:rPr lang="en-US" sz="2000" dirty="0" err="1"/>
              <a:t>Kaukaz</a:t>
            </a:r>
            <a:r>
              <a:rPr lang="en-US" sz="2000" dirty="0"/>
              <a:t>, Ural, </a:t>
            </a:r>
            <a:r>
              <a:rPr lang="en-US" sz="2000" dirty="0" err="1"/>
              <a:t>Altaj</a:t>
            </a:r>
            <a:r>
              <a:rPr lang="en-US" sz="2000" dirty="0"/>
              <a:t>, </a:t>
            </a:r>
            <a:r>
              <a:rPr lang="en-US" sz="2000" dirty="0" err="1"/>
              <a:t>Kamčatský</a:t>
            </a:r>
            <a:r>
              <a:rPr lang="en-US" sz="2000" dirty="0"/>
              <a:t> </a:t>
            </a:r>
            <a:r>
              <a:rPr lang="en-US" sz="2000" dirty="0" err="1"/>
              <a:t>chrbát</a:t>
            </a:r>
            <a:r>
              <a:rPr lang="en-US" sz="2000" dirty="0"/>
              <a:t>, ...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3 </a:t>
            </a:r>
            <a:r>
              <a:rPr lang="en-US" sz="2000" b="1" dirty="0" err="1"/>
              <a:t>veľké</a:t>
            </a:r>
            <a:r>
              <a:rPr lang="en-US" sz="2000" b="1" dirty="0"/>
              <a:t> </a:t>
            </a:r>
            <a:r>
              <a:rPr lang="en-US" sz="2000" b="1" dirty="0" err="1"/>
              <a:t>púšte</a:t>
            </a:r>
            <a:r>
              <a:rPr lang="en-US" sz="2000" b="1" dirty="0"/>
              <a:t>: </a:t>
            </a:r>
            <a:r>
              <a:rPr lang="en-US" sz="2000" dirty="0" err="1"/>
              <a:t>Veľká</a:t>
            </a:r>
            <a:r>
              <a:rPr lang="en-US" sz="2000" dirty="0"/>
              <a:t> </a:t>
            </a:r>
            <a:r>
              <a:rPr lang="en-US" sz="2000" dirty="0" err="1"/>
              <a:t>sovietska</a:t>
            </a:r>
            <a:r>
              <a:rPr lang="en-US" sz="2000" dirty="0"/>
              <a:t> </a:t>
            </a:r>
            <a:r>
              <a:rPr lang="en-US" sz="2000" dirty="0" err="1"/>
              <a:t>púšť</a:t>
            </a:r>
            <a:r>
              <a:rPr lang="en-US" sz="2000" dirty="0"/>
              <a:t>, </a:t>
            </a:r>
            <a:r>
              <a:rPr lang="en-US" sz="2000" dirty="0" err="1"/>
              <a:t>púšť</a:t>
            </a:r>
            <a:r>
              <a:rPr lang="en-US" sz="2000" dirty="0"/>
              <a:t> Gobi, </a:t>
            </a:r>
            <a:r>
              <a:rPr lang="en-US" sz="2000" dirty="0" err="1"/>
              <a:t>Púšť</a:t>
            </a:r>
            <a:r>
              <a:rPr lang="en-US" sz="2000" dirty="0"/>
              <a:t> Kara-Kum</a:t>
            </a:r>
            <a:endParaRPr lang="en-US" sz="2000" b="1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Sibír</a:t>
            </a:r>
            <a:r>
              <a:rPr lang="en-US" sz="2000" b="1" dirty="0"/>
              <a:t>: </a:t>
            </a:r>
            <a:r>
              <a:rPr lang="en-US" sz="2000" dirty="0" err="1"/>
              <a:t>rozsiahle</a:t>
            </a:r>
            <a:r>
              <a:rPr lang="en-US" sz="2000" dirty="0"/>
              <a:t> </a:t>
            </a:r>
            <a:r>
              <a:rPr lang="en-US" sz="2000" dirty="0" err="1"/>
              <a:t>územie</a:t>
            </a:r>
            <a:r>
              <a:rPr lang="en-US" sz="2000" dirty="0"/>
              <a:t> v </a:t>
            </a:r>
            <a:r>
              <a:rPr lang="en-US" sz="2000" dirty="0" err="1"/>
              <a:t>ázijskej</a:t>
            </a:r>
            <a:r>
              <a:rPr lang="en-US" sz="2000" dirty="0"/>
              <a:t> </a:t>
            </a:r>
            <a:r>
              <a:rPr lang="en-US" sz="2000" dirty="0" err="1"/>
              <a:t>časti</a:t>
            </a:r>
            <a:r>
              <a:rPr lang="en-US" sz="2000" dirty="0"/>
              <a:t> RF.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Niektoré</a:t>
            </a:r>
            <a:r>
              <a:rPr lang="en-US" sz="2000" b="1" dirty="0"/>
              <a:t> </a:t>
            </a:r>
            <a:r>
              <a:rPr lang="en-US" sz="2000" b="1" dirty="0" err="1"/>
              <a:t>fakty</a:t>
            </a:r>
            <a:r>
              <a:rPr lang="en-US" sz="2000" b="1" dirty="0"/>
              <a:t>: </a:t>
            </a:r>
            <a:r>
              <a:rPr lang="en-US" sz="2000" dirty="0"/>
              <a:t>-50 C - +30 C, </a:t>
            </a:r>
            <a:r>
              <a:rPr lang="en-US" sz="2000" dirty="0" err="1"/>
              <a:t>oblasti</a:t>
            </a:r>
            <a:r>
              <a:rPr lang="en-US" sz="2000" dirty="0"/>
              <a:t> </a:t>
            </a:r>
            <a:r>
              <a:rPr lang="en-US" sz="2000" dirty="0" err="1"/>
              <a:t>permafrostu</a:t>
            </a:r>
            <a:r>
              <a:rPr lang="en-US" sz="2000" dirty="0"/>
              <a:t>, </a:t>
            </a:r>
            <a:r>
              <a:rPr lang="en-US" sz="2000" dirty="0" err="1"/>
              <a:t>nerastné</a:t>
            </a:r>
            <a:r>
              <a:rPr lang="en-US" sz="2000" dirty="0"/>
              <a:t> </a:t>
            </a:r>
            <a:r>
              <a:rPr lang="en-US" sz="2000" dirty="0" err="1"/>
              <a:t>suroviny</a:t>
            </a:r>
            <a:r>
              <a:rPr lang="en-US" sz="2000" dirty="0"/>
              <a:t> (</a:t>
            </a:r>
            <a:r>
              <a:rPr lang="en-US" sz="2000" dirty="0" err="1"/>
              <a:t>ropa</a:t>
            </a:r>
            <a:r>
              <a:rPr lang="en-US" sz="2000" dirty="0"/>
              <a:t>, </a:t>
            </a:r>
            <a:r>
              <a:rPr lang="en-US" sz="2000" dirty="0" err="1"/>
              <a:t>plyn</a:t>
            </a:r>
            <a:r>
              <a:rPr lang="en-US" sz="2000" dirty="0"/>
              <a:t>, </a:t>
            </a:r>
            <a:r>
              <a:rPr lang="en-US" sz="2000" dirty="0" err="1"/>
              <a:t>zlato</a:t>
            </a:r>
            <a:r>
              <a:rPr lang="en-US" sz="2000" dirty="0"/>
              <a:t>, </a:t>
            </a:r>
            <a:r>
              <a:rPr lang="en-US" sz="2000" dirty="0" err="1"/>
              <a:t>diamanty</a:t>
            </a:r>
            <a:r>
              <a:rPr lang="en-US" sz="2000" dirty="0"/>
              <a:t>, </a:t>
            </a:r>
            <a:r>
              <a:rPr lang="en-US" sz="2000" dirty="0" err="1"/>
              <a:t>kovy</a:t>
            </a:r>
            <a:r>
              <a:rPr lang="en-US" sz="2000" dirty="0"/>
              <a:t>,...), </a:t>
            </a:r>
            <a:r>
              <a:rPr lang="en-US" sz="2000" dirty="0" err="1"/>
              <a:t>Transsibírska</a:t>
            </a:r>
            <a:r>
              <a:rPr lang="en-US" sz="2000" dirty="0"/>
              <a:t> </a:t>
            </a:r>
            <a:r>
              <a:rPr lang="en-US" sz="2000" dirty="0" err="1"/>
              <a:t>magistrála</a:t>
            </a:r>
            <a:r>
              <a:rPr lang="en-US" sz="2000" dirty="0"/>
              <a:t> (9300km)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  <p:pic>
        <p:nvPicPr>
          <p:cNvPr id="4" name="Obrázok 3" descr="Obrázok, na ktorom je mapa, text&#10;&#10;Automaticky generovaný popis">
            <a:extLst>
              <a:ext uri="{FF2B5EF4-FFF2-40B4-BE49-F238E27FC236}">
                <a16:creationId xmlns:a16="http://schemas.microsoft.com/office/drawing/2014/main" id="{DD715203-53F2-F85A-09E3-03BD466792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610" y="2072111"/>
            <a:ext cx="4737650" cy="2735992"/>
          </a:xfrm>
          <a:prstGeom prst="rect">
            <a:avLst/>
          </a:prstGeom>
        </p:spPr>
      </p:pic>
      <p:sp>
        <p:nvSpPr>
          <p:cNvPr id="3" name="BlokTextu 2">
            <a:extLst>
              <a:ext uri="{FF2B5EF4-FFF2-40B4-BE49-F238E27FC236}">
                <a16:creationId xmlns:a16="http://schemas.microsoft.com/office/drawing/2014/main" id="{ABCC3DAA-FB6B-7051-B893-4E4C4ED2AF14}"/>
              </a:ext>
            </a:extLst>
          </p:cNvPr>
          <p:cNvSpPr txBox="1"/>
          <p:nvPr/>
        </p:nvSpPr>
        <p:spPr>
          <a:xfrm>
            <a:off x="1137034" y="964276"/>
            <a:ext cx="2877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sk-SK" sz="3200" b="1" dirty="0"/>
              <a:t>Geografia</a:t>
            </a:r>
          </a:p>
        </p:txBody>
      </p:sp>
    </p:spTree>
    <p:extLst>
      <p:ext uri="{BB962C8B-B14F-4D97-AF65-F5344CB8AC3E}">
        <p14:creationId xmlns:p14="http://schemas.microsoft.com/office/powerpoint/2010/main" val="58710923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4DFDA2A2-C6A1-5EE7-DC56-FBED802DD184}"/>
              </a:ext>
            </a:extLst>
          </p:cNvPr>
          <p:cNvSpPr txBox="1"/>
          <p:nvPr/>
        </p:nvSpPr>
        <p:spPr>
          <a:xfrm>
            <a:off x="816077" y="1927124"/>
            <a:ext cx="5692878" cy="48374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b="1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/>
              <a:t>Hustota</a:t>
            </a:r>
            <a:r>
              <a:rPr lang="en-US" sz="2000" b="1" dirty="0"/>
              <a:t> </a:t>
            </a:r>
            <a:r>
              <a:rPr lang="en-US" sz="2000" b="1" dirty="0" err="1"/>
              <a:t>osídlenia</a:t>
            </a:r>
            <a:r>
              <a:rPr lang="en-US" sz="2000" b="1" dirty="0"/>
              <a:t>: </a:t>
            </a:r>
            <a:r>
              <a:rPr lang="sk-SK" sz="2000" b="1" dirty="0"/>
              <a:t> </a:t>
            </a:r>
            <a:r>
              <a:rPr lang="en-US" sz="2000" dirty="0"/>
              <a:t>8,4 </a:t>
            </a:r>
            <a:r>
              <a:rPr lang="en-US" sz="2000" dirty="0" err="1"/>
              <a:t>ľudí</a:t>
            </a:r>
            <a:r>
              <a:rPr lang="en-US" sz="2000" dirty="0"/>
              <a:t>/km2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/>
              <a:t>Miera</a:t>
            </a:r>
            <a:r>
              <a:rPr lang="en-US" sz="2000" b="1" dirty="0"/>
              <a:t> </a:t>
            </a:r>
            <a:r>
              <a:rPr lang="en-US" sz="2000" b="1" dirty="0" err="1"/>
              <a:t>urbanizácie</a:t>
            </a:r>
            <a:r>
              <a:rPr lang="en-US" sz="2000" b="1" dirty="0"/>
              <a:t>: </a:t>
            </a:r>
            <a:r>
              <a:rPr lang="sk-SK" sz="2000" b="1" dirty="0"/>
              <a:t> </a:t>
            </a:r>
            <a:r>
              <a:rPr lang="en-US" sz="2000" dirty="0"/>
              <a:t>74% </a:t>
            </a:r>
            <a:r>
              <a:rPr lang="en-US" sz="2000" dirty="0" err="1"/>
              <a:t>mestské</a:t>
            </a:r>
            <a:r>
              <a:rPr lang="sk-SK" sz="2000" dirty="0"/>
              <a:t> </a:t>
            </a:r>
            <a:r>
              <a:rPr lang="en-US" sz="2000" dirty="0" err="1"/>
              <a:t>obyvateľstvo</a:t>
            </a: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/>
              <a:t>Rast</a:t>
            </a:r>
            <a:r>
              <a:rPr lang="en-US" sz="2000" b="1" dirty="0"/>
              <a:t> </a:t>
            </a:r>
            <a:r>
              <a:rPr lang="en-US" sz="2000" b="1" dirty="0" err="1"/>
              <a:t>počtu</a:t>
            </a:r>
            <a:r>
              <a:rPr lang="en-US" sz="2000" b="1" dirty="0"/>
              <a:t> </a:t>
            </a:r>
            <a:r>
              <a:rPr lang="en-US" sz="2000" b="1" dirty="0" err="1"/>
              <a:t>obyvateľov</a:t>
            </a:r>
            <a:r>
              <a:rPr lang="en-US" sz="2000" b="1" dirty="0"/>
              <a:t>: </a:t>
            </a:r>
            <a:r>
              <a:rPr lang="sk-SK" sz="2000" b="1" dirty="0"/>
              <a:t> </a:t>
            </a:r>
            <a:r>
              <a:rPr lang="en-US" sz="2000" dirty="0"/>
              <a:t>0,15%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/>
              <a:t>Priemerný</a:t>
            </a:r>
            <a:r>
              <a:rPr lang="en-US" sz="2000" b="1" dirty="0"/>
              <a:t> </a:t>
            </a:r>
            <a:r>
              <a:rPr lang="en-US" sz="2000" b="1" dirty="0" err="1"/>
              <a:t>vek</a:t>
            </a:r>
            <a:r>
              <a:rPr lang="en-US" sz="2000" b="1" dirty="0"/>
              <a:t>: </a:t>
            </a:r>
            <a:r>
              <a:rPr lang="sk-SK" sz="2000" b="1" dirty="0"/>
              <a:t> </a:t>
            </a:r>
            <a:r>
              <a:rPr lang="en-US" sz="2000" dirty="0"/>
              <a:t>36r. </a:t>
            </a:r>
            <a:r>
              <a:rPr lang="en-US" sz="2000" dirty="0" err="1"/>
              <a:t>muži</a:t>
            </a:r>
            <a:r>
              <a:rPr lang="en-US" sz="2000" dirty="0"/>
              <a:t>, 41r. </a:t>
            </a:r>
            <a:r>
              <a:rPr lang="en-US" sz="2000" dirty="0" err="1"/>
              <a:t>Ženy</a:t>
            </a: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/>
              <a:t>Mestá</a:t>
            </a:r>
            <a:r>
              <a:rPr lang="en-US" sz="2000" b="1" dirty="0"/>
              <a:t> (17 </a:t>
            </a:r>
            <a:r>
              <a:rPr lang="en-US" sz="2000" b="1" dirty="0" err="1"/>
              <a:t>miest</a:t>
            </a:r>
            <a:r>
              <a:rPr lang="en-US" sz="2000" b="1" dirty="0"/>
              <a:t> </a:t>
            </a:r>
            <a:r>
              <a:rPr lang="en-US" sz="2000" b="1" dirty="0" err="1"/>
              <a:t>na</a:t>
            </a:r>
            <a:r>
              <a:rPr lang="sk-SK" sz="2000" b="1" dirty="0"/>
              <a:t>d</a:t>
            </a:r>
            <a:r>
              <a:rPr lang="en-US" sz="2000" b="1" dirty="0"/>
              <a:t> </a:t>
            </a:r>
            <a:r>
              <a:rPr lang="en-US" sz="2000" b="1" dirty="0" err="1"/>
              <a:t>milión</a:t>
            </a:r>
            <a:r>
              <a:rPr lang="en-US" sz="2000" b="1" dirty="0"/>
              <a:t> </a:t>
            </a:r>
            <a:r>
              <a:rPr lang="en-US" sz="2000" b="1" dirty="0" err="1"/>
              <a:t>obyvateľov</a:t>
            </a:r>
            <a:r>
              <a:rPr lang="en-US" sz="2000" b="1" dirty="0"/>
              <a:t>):</a:t>
            </a:r>
            <a:endParaRPr lang="sk-SK" sz="2000" b="1" dirty="0"/>
          </a:p>
          <a:p>
            <a:pPr marL="114300">
              <a:lnSpc>
                <a:spcPct val="90000"/>
              </a:lnSpc>
            </a:pPr>
            <a:r>
              <a:rPr lang="sk-SK" sz="2000" dirty="0"/>
              <a:t>	- </a:t>
            </a:r>
            <a:r>
              <a:rPr lang="en-US" sz="2000" b="1" dirty="0"/>
              <a:t>Moskva</a:t>
            </a:r>
            <a:r>
              <a:rPr lang="en-US" sz="2000" dirty="0"/>
              <a:t> (18 mil.)</a:t>
            </a:r>
            <a:endParaRPr lang="sk-SK" sz="2000" dirty="0"/>
          </a:p>
          <a:p>
            <a:pPr marL="114300">
              <a:lnSpc>
                <a:spcPct val="90000"/>
              </a:lnSpc>
            </a:pPr>
            <a:r>
              <a:rPr lang="sk-SK" sz="2000" dirty="0"/>
              <a:t>	- </a:t>
            </a:r>
            <a:r>
              <a:rPr lang="en-US" sz="2000" b="1" dirty="0" err="1"/>
              <a:t>Petrohrad</a:t>
            </a:r>
            <a:r>
              <a:rPr lang="en-US" sz="2000" dirty="0"/>
              <a:t> (5,5 mil.)</a:t>
            </a:r>
            <a:endParaRPr lang="sk-SK" sz="2000" dirty="0"/>
          </a:p>
          <a:p>
            <a:pPr marL="114300">
              <a:lnSpc>
                <a:spcPct val="90000"/>
              </a:lnSpc>
            </a:pPr>
            <a:r>
              <a:rPr lang="sk-SK" sz="2000" dirty="0"/>
              <a:t>	- </a:t>
            </a:r>
            <a:r>
              <a:rPr lang="en-US" sz="2000" b="1" dirty="0"/>
              <a:t>Novosibirsk</a:t>
            </a:r>
            <a:r>
              <a:rPr lang="en-US" sz="2000" dirty="0"/>
              <a:t> (2 mil.)</a:t>
            </a:r>
            <a:endParaRPr lang="sk-SK" sz="2000" dirty="0"/>
          </a:p>
          <a:p>
            <a:pPr marL="114300">
              <a:lnSpc>
                <a:spcPct val="90000"/>
              </a:lnSpc>
            </a:pPr>
            <a:r>
              <a:rPr lang="sk-SK" sz="2000" dirty="0"/>
              <a:t>	- </a:t>
            </a:r>
            <a:r>
              <a:rPr lang="en-US" sz="2000" b="1" dirty="0" err="1"/>
              <a:t>Jekaterinburg</a:t>
            </a:r>
            <a:r>
              <a:rPr lang="en-US" sz="2000" dirty="0"/>
              <a:t> (1,5 mil)</a:t>
            </a:r>
            <a:endParaRPr lang="sk-SK" sz="2000" dirty="0"/>
          </a:p>
          <a:p>
            <a:pPr marL="114300">
              <a:lnSpc>
                <a:spcPct val="90000"/>
              </a:lnSpc>
            </a:pPr>
            <a:r>
              <a:rPr lang="sk-SK" sz="2000" dirty="0"/>
              <a:t>	- </a:t>
            </a:r>
            <a:r>
              <a:rPr lang="en-US" sz="2000" b="1" dirty="0" err="1"/>
              <a:t>Nižný</a:t>
            </a:r>
            <a:r>
              <a:rPr lang="en-US" sz="2000" b="1" dirty="0"/>
              <a:t> Novgorod </a:t>
            </a:r>
            <a:r>
              <a:rPr lang="en-US" sz="2000" dirty="0"/>
              <a:t>(1,25 mil.)</a:t>
            </a:r>
            <a:endParaRPr lang="sk-SK" sz="2000" dirty="0"/>
          </a:p>
          <a:p>
            <a:pPr marL="114300">
              <a:lnSpc>
                <a:spcPct val="90000"/>
              </a:lnSpc>
            </a:pPr>
            <a:r>
              <a:rPr lang="sk-SK" sz="2000" dirty="0"/>
              <a:t>	- </a:t>
            </a:r>
            <a:r>
              <a:rPr lang="en-US" sz="2000" b="1" dirty="0" err="1"/>
              <a:t>Kazaň</a:t>
            </a:r>
            <a:r>
              <a:rPr lang="en-US" sz="2000" dirty="0"/>
              <a:t> (1,25 mil.)</a:t>
            </a:r>
            <a:endParaRPr lang="sk-SK" sz="2000" dirty="0"/>
          </a:p>
          <a:p>
            <a:pPr marL="114300">
              <a:lnSpc>
                <a:spcPct val="90000"/>
              </a:lnSpc>
            </a:pPr>
            <a:r>
              <a:rPr lang="sk-SK" sz="2000" dirty="0"/>
              <a:t>	- </a:t>
            </a:r>
            <a:r>
              <a:rPr lang="en-US" sz="2000" b="1" dirty="0" err="1"/>
              <a:t>Čeliabinsk</a:t>
            </a:r>
            <a:r>
              <a:rPr lang="en-US" sz="2000" dirty="0"/>
              <a:t> (1,2 mil.)</a:t>
            </a:r>
            <a:endParaRPr lang="sk-SK" sz="2000" dirty="0"/>
          </a:p>
          <a:p>
            <a:pPr marL="114300">
              <a:lnSpc>
                <a:spcPct val="90000"/>
              </a:lnSpc>
            </a:pPr>
            <a:r>
              <a:rPr lang="sk-SK" sz="2000" dirty="0"/>
              <a:t>	- </a:t>
            </a:r>
            <a:r>
              <a:rPr lang="en-US" sz="2000" b="1" dirty="0"/>
              <a:t>Omsk</a:t>
            </a:r>
            <a:r>
              <a:rPr lang="en-US" sz="2000" dirty="0"/>
              <a:t> (1,15 mil.) </a:t>
            </a:r>
            <a:endParaRPr lang="sk-SK" sz="2000" dirty="0"/>
          </a:p>
          <a:p>
            <a:pPr marL="114300">
              <a:lnSpc>
                <a:spcPct val="90000"/>
              </a:lnSpc>
            </a:pPr>
            <a:r>
              <a:rPr lang="sk-SK" sz="2000" dirty="0"/>
              <a:t>	...</a:t>
            </a:r>
            <a:endParaRPr lang="en-US" sz="2000" dirty="0"/>
          </a:p>
        </p:txBody>
      </p:sp>
      <p:pic>
        <p:nvPicPr>
          <p:cNvPr id="5" name="Obrázok 4" descr="Obrázok, na ktorom je text, vývoj, rad, diagram&#10;&#10;Automaticky generovaný popis">
            <a:extLst>
              <a:ext uri="{FF2B5EF4-FFF2-40B4-BE49-F238E27FC236}">
                <a16:creationId xmlns:a16="http://schemas.microsoft.com/office/drawing/2014/main" id="{92EDFFDF-F196-90F7-4892-7702D09183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367" y="2578435"/>
            <a:ext cx="4788505" cy="2968873"/>
          </a:xfrm>
          <a:prstGeom prst="rect">
            <a:avLst/>
          </a:prstGeom>
        </p:spPr>
      </p:pic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B59EF263-F187-2E29-EAA6-4507053FD3C4}"/>
              </a:ext>
            </a:extLst>
          </p:cNvPr>
          <p:cNvSpPr txBox="1"/>
          <p:nvPr/>
        </p:nvSpPr>
        <p:spPr>
          <a:xfrm>
            <a:off x="1137034" y="964276"/>
            <a:ext cx="2877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sk-SK" sz="3200" b="1" dirty="0"/>
              <a:t>Osídlenie</a:t>
            </a:r>
          </a:p>
        </p:txBody>
      </p:sp>
    </p:spTree>
    <p:extLst>
      <p:ext uri="{BB962C8B-B14F-4D97-AF65-F5344CB8AC3E}">
        <p14:creationId xmlns:p14="http://schemas.microsoft.com/office/powerpoint/2010/main" val="147733820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47" y="-5"/>
            <a:ext cx="12193149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24714BC3-13FE-4ED9-31E9-08EAB94BC1F7}"/>
              </a:ext>
            </a:extLst>
          </p:cNvPr>
          <p:cNvSpPr txBox="1"/>
          <p:nvPr/>
        </p:nvSpPr>
        <p:spPr>
          <a:xfrm>
            <a:off x="950220" y="1828800"/>
            <a:ext cx="9884927" cy="4424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Rusko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patrí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k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najvzdelanejším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krajinám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svete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Na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školstvo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vyčleňuje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5% HDP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sk-SK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Vzdelanie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100 %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gramotnosť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povinná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školská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dochádzka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11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rokov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sk-SK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Univerzity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endParaRPr lang="sk-SK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14300">
              <a:lnSpc>
                <a:spcPct val="90000"/>
              </a:lnSpc>
            </a:pP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Lomonosovova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univerzita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v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Moskve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(46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fakúlt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endParaRPr lang="sk-SK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14300">
              <a:lnSpc>
                <a:spcPct val="90000"/>
              </a:lnSpc>
            </a:pP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-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Moskovský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inštitút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medzinárodných</a:t>
            </a:r>
            <a:r>
              <a:rPr lang="sk-SK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vzťahov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(9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fakúlt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endParaRPr lang="sk-SK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14300">
              <a:lnSpc>
                <a:spcPct val="90000"/>
              </a:lnSpc>
            </a:pP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-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Petrohradská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štátna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univerzita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(29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fakúlt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endParaRPr lang="sk-SK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14300">
              <a:lnSpc>
                <a:spcPct val="90000"/>
              </a:lnSpc>
            </a:pP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-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Novosibírska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štátna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univerzita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(12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fakúlt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  <a:endParaRPr lang="sk-SK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14300">
              <a:lnSpc>
                <a:spcPct val="90000"/>
              </a:lnSpc>
            </a:pP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... a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ďalších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43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univerzít</a:t>
            </a:r>
            <a:endParaRPr lang="sk-SK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14300">
              <a:lnSpc>
                <a:spcPct val="90000"/>
              </a:lnSpc>
            </a:pP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Spolu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študuje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na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ruských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univerzitách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8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miliónov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študentov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z toho 300 000</a:t>
            </a:r>
            <a:r>
              <a:rPr lang="sk-SK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zahraničných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7B977B3F-03C0-7634-1AC0-3D703550EAF9}"/>
              </a:ext>
            </a:extLst>
          </p:cNvPr>
          <p:cNvSpPr txBox="1"/>
          <p:nvPr/>
        </p:nvSpPr>
        <p:spPr>
          <a:xfrm>
            <a:off x="1137034" y="964276"/>
            <a:ext cx="2877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sk-SK" sz="3200" b="1" dirty="0"/>
              <a:t>Školstvo</a:t>
            </a:r>
          </a:p>
        </p:txBody>
      </p:sp>
    </p:spTree>
    <p:extLst>
      <p:ext uri="{BB962C8B-B14F-4D97-AF65-F5344CB8AC3E}">
        <p14:creationId xmlns:p14="http://schemas.microsoft.com/office/powerpoint/2010/main" val="154032203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9AA7058C-BCAB-E5E8-2D7F-15667196E580}"/>
              </a:ext>
            </a:extLst>
          </p:cNvPr>
          <p:cNvSpPr txBox="1"/>
          <p:nvPr/>
        </p:nvSpPr>
        <p:spPr>
          <a:xfrm>
            <a:off x="1137034" y="2118438"/>
            <a:ext cx="4438036" cy="39842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endParaRPr lang="en-US" sz="2000" b="1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RF je </a:t>
            </a:r>
            <a:r>
              <a:rPr lang="en-US" sz="2000" dirty="0" err="1"/>
              <a:t>spojenie</a:t>
            </a:r>
            <a:r>
              <a:rPr lang="en-US" sz="2000" dirty="0"/>
              <a:t> </a:t>
            </a:r>
            <a:r>
              <a:rPr lang="en-US" sz="2000" dirty="0" err="1"/>
              <a:t>viacerých</a:t>
            </a:r>
            <a:r>
              <a:rPr lang="en-US" sz="2000" dirty="0"/>
              <a:t> </a:t>
            </a:r>
            <a:r>
              <a:rPr lang="en-US" sz="2000" dirty="0" err="1"/>
              <a:t>území</a:t>
            </a:r>
            <a:r>
              <a:rPr lang="en-US" sz="2000" dirty="0"/>
              <a:t> s </a:t>
            </a:r>
            <a:r>
              <a:rPr lang="en-US" sz="2000" dirty="0" err="1"/>
              <a:t>rôznym</a:t>
            </a:r>
            <a:r>
              <a:rPr lang="en-US" sz="2000" dirty="0"/>
              <a:t> </a:t>
            </a:r>
            <a:r>
              <a:rPr lang="en-US" sz="2000" dirty="0" err="1"/>
              <a:t>stupňom</a:t>
            </a:r>
            <a:r>
              <a:rPr lang="en-US" sz="2000" dirty="0"/>
              <a:t> </a:t>
            </a:r>
            <a:r>
              <a:rPr lang="en-US" sz="2000" dirty="0" err="1"/>
              <a:t>autonómie</a:t>
            </a:r>
            <a:r>
              <a:rPr lang="en-US" sz="2000" dirty="0"/>
              <a:t>. </a:t>
            </a:r>
            <a:r>
              <a:rPr lang="en-US" sz="2000" dirty="0" err="1"/>
              <a:t>Spolu</a:t>
            </a:r>
            <a:r>
              <a:rPr lang="en-US" sz="2000" dirty="0"/>
              <a:t> ich je 83.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Najvyšší</a:t>
            </a:r>
            <a:r>
              <a:rPr lang="en-US" sz="2000" dirty="0"/>
              <a:t> </a:t>
            </a:r>
            <a:r>
              <a:rPr lang="en-US" sz="2000" dirty="0" err="1"/>
              <a:t>stupeň</a:t>
            </a:r>
            <a:r>
              <a:rPr lang="en-US" sz="2000" dirty="0"/>
              <a:t> </a:t>
            </a:r>
            <a:r>
              <a:rPr lang="en-US" sz="2000" dirty="0" err="1"/>
              <a:t>autonómie</a:t>
            </a:r>
            <a:r>
              <a:rPr lang="en-US" sz="2000" dirty="0"/>
              <a:t> </a:t>
            </a:r>
            <a:r>
              <a:rPr lang="en-US" sz="2000" dirty="0" err="1"/>
              <a:t>má</a:t>
            </a:r>
            <a:r>
              <a:rPr lang="en-US" sz="2000" dirty="0"/>
              <a:t> 21 </a:t>
            </a:r>
            <a:r>
              <a:rPr lang="en-US" sz="2000" dirty="0" err="1"/>
              <a:t>republík</a:t>
            </a: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Okrem</a:t>
            </a:r>
            <a:r>
              <a:rPr lang="en-US" sz="2000" dirty="0"/>
              <a:t> toho je RF </a:t>
            </a:r>
            <a:r>
              <a:rPr lang="en-US" sz="2000" dirty="0" err="1"/>
              <a:t>členená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46 </a:t>
            </a:r>
            <a:r>
              <a:rPr lang="en-US" sz="2000" dirty="0" err="1"/>
              <a:t>oblastí</a:t>
            </a:r>
            <a:r>
              <a:rPr lang="en-US" sz="2000" dirty="0"/>
              <a:t> a 9 </a:t>
            </a:r>
            <a:r>
              <a:rPr lang="en-US" sz="2000" dirty="0" err="1"/>
              <a:t>krajov</a:t>
            </a:r>
            <a:endParaRPr lang="en-US" sz="2000" dirty="0"/>
          </a:p>
        </p:txBody>
      </p:sp>
      <p:pic>
        <p:nvPicPr>
          <p:cNvPr id="4" name="Obrázok 3" descr="Obrázok, na ktorom je grafika, grafický dizajn, mapa, text&#10;&#10;Automaticky generovaný popis">
            <a:extLst>
              <a:ext uri="{FF2B5EF4-FFF2-40B4-BE49-F238E27FC236}">
                <a16:creationId xmlns:a16="http://schemas.microsoft.com/office/drawing/2014/main" id="{C65238CE-0DAC-5B58-96EB-50ABECCE66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610" y="1278555"/>
            <a:ext cx="4737650" cy="4323105"/>
          </a:xfrm>
          <a:prstGeom prst="rect">
            <a:avLst/>
          </a:prstGeom>
        </p:spPr>
      </p:pic>
      <p:sp>
        <p:nvSpPr>
          <p:cNvPr id="3" name="BlokTextu 2">
            <a:extLst>
              <a:ext uri="{FF2B5EF4-FFF2-40B4-BE49-F238E27FC236}">
                <a16:creationId xmlns:a16="http://schemas.microsoft.com/office/drawing/2014/main" id="{B861A05F-669D-1CE0-7BFE-39CDF1B73565}"/>
              </a:ext>
            </a:extLst>
          </p:cNvPr>
          <p:cNvSpPr txBox="1"/>
          <p:nvPr/>
        </p:nvSpPr>
        <p:spPr>
          <a:xfrm>
            <a:off x="1137034" y="964276"/>
            <a:ext cx="4958966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b="1" dirty="0" err="1"/>
              <a:t>Administratívne</a:t>
            </a:r>
            <a:r>
              <a:rPr lang="en-US" sz="3200" b="1" dirty="0"/>
              <a:t> </a:t>
            </a:r>
            <a:r>
              <a:rPr lang="en-US" sz="3200" b="1" dirty="0" err="1"/>
              <a:t>členenie</a:t>
            </a:r>
            <a:endParaRPr lang="en-US" sz="3200" b="1" dirty="0"/>
          </a:p>
          <a:p>
            <a:pPr>
              <a:spcAft>
                <a:spcPts val="600"/>
              </a:spcAft>
            </a:pPr>
            <a:endParaRPr lang="sk-SK" sz="3200" b="1" dirty="0"/>
          </a:p>
        </p:txBody>
      </p:sp>
    </p:spTree>
    <p:extLst>
      <p:ext uri="{BB962C8B-B14F-4D97-AF65-F5344CB8AC3E}">
        <p14:creationId xmlns:p14="http://schemas.microsoft.com/office/powerpoint/2010/main" val="2736502198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5908BB6B-16CF-EFA9-6B10-5E2F93C83384}"/>
              </a:ext>
            </a:extLst>
          </p:cNvPr>
          <p:cNvSpPr txBox="1"/>
          <p:nvPr/>
        </p:nvSpPr>
        <p:spPr>
          <a:xfrm>
            <a:off x="816077" y="2061836"/>
            <a:ext cx="5466736" cy="4054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endParaRPr lang="en-US" sz="2000" b="1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RF je </a:t>
            </a:r>
            <a:r>
              <a:rPr lang="en-US" sz="2000" b="1" dirty="0" err="1"/>
              <a:t>energetická</a:t>
            </a:r>
            <a:r>
              <a:rPr lang="en-US" sz="2000" b="1" dirty="0"/>
              <a:t> </a:t>
            </a:r>
            <a:r>
              <a:rPr lang="en-US" sz="2000" b="1" dirty="0" err="1"/>
              <a:t>veľmoc</a:t>
            </a:r>
            <a:endParaRPr lang="sk-SK" sz="2000" b="1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/>
              <a:t>Najväčšie</a:t>
            </a:r>
            <a:r>
              <a:rPr lang="en-US" sz="2000" b="1" dirty="0"/>
              <a:t> </a:t>
            </a:r>
            <a:r>
              <a:rPr lang="en-US" sz="2000" b="1" dirty="0" err="1"/>
              <a:t>zásoby</a:t>
            </a:r>
            <a:r>
              <a:rPr lang="en-US" sz="2000" b="1" dirty="0"/>
              <a:t> </a:t>
            </a:r>
            <a:r>
              <a:rPr lang="en-US" sz="2000" b="1" dirty="0" err="1"/>
              <a:t>zemného</a:t>
            </a:r>
            <a:r>
              <a:rPr lang="en-US" sz="2000" b="1" dirty="0"/>
              <a:t> </a:t>
            </a:r>
            <a:r>
              <a:rPr lang="en-US" sz="2000" b="1" dirty="0" err="1"/>
              <a:t>plynu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svete</a:t>
            </a: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Druhé</a:t>
            </a:r>
            <a:r>
              <a:rPr lang="en-US" sz="2000" dirty="0"/>
              <a:t> </a:t>
            </a:r>
            <a:r>
              <a:rPr lang="en-US" sz="2000" dirty="0" err="1"/>
              <a:t>najväčšie</a:t>
            </a:r>
            <a:r>
              <a:rPr lang="en-US" sz="2000" dirty="0"/>
              <a:t> </a:t>
            </a:r>
            <a:r>
              <a:rPr lang="en-US" sz="2000" dirty="0" err="1"/>
              <a:t>zásoby</a:t>
            </a:r>
            <a:r>
              <a:rPr lang="en-US" sz="2000" dirty="0"/>
              <a:t> </a:t>
            </a:r>
            <a:r>
              <a:rPr lang="en-US" sz="2000" dirty="0" err="1"/>
              <a:t>uhlia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svete</a:t>
            </a: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Šieste</a:t>
            </a:r>
            <a:r>
              <a:rPr lang="en-US" sz="2000" dirty="0"/>
              <a:t> </a:t>
            </a:r>
            <a:r>
              <a:rPr lang="en-US" sz="2000" dirty="0" err="1"/>
              <a:t>najväčšie</a:t>
            </a:r>
            <a:r>
              <a:rPr lang="en-US" sz="2000" dirty="0"/>
              <a:t> </a:t>
            </a:r>
            <a:r>
              <a:rPr lang="en-US" sz="2000" dirty="0" err="1"/>
              <a:t>zásoby</a:t>
            </a:r>
            <a:r>
              <a:rPr lang="en-US" sz="2000" dirty="0"/>
              <a:t> ropy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svete</a:t>
            </a: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Najväčšie</a:t>
            </a:r>
            <a:r>
              <a:rPr lang="en-US" sz="2000" dirty="0"/>
              <a:t> </a:t>
            </a:r>
            <a:r>
              <a:rPr lang="en-US" sz="2000" dirty="0" err="1"/>
              <a:t>zásoby</a:t>
            </a:r>
            <a:r>
              <a:rPr lang="en-US" sz="2000" dirty="0"/>
              <a:t> </a:t>
            </a:r>
            <a:r>
              <a:rPr lang="en-US" sz="2000" dirty="0" err="1"/>
              <a:t>bridlíc</a:t>
            </a:r>
            <a:r>
              <a:rPr lang="en-US" sz="2000" dirty="0"/>
              <a:t> v </a:t>
            </a:r>
            <a:r>
              <a:rPr lang="en-US" sz="2000" dirty="0" err="1"/>
              <a:t>Európe</a:t>
            </a:r>
            <a:r>
              <a:rPr lang="en-US" sz="2000" dirty="0"/>
              <a:t> 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Štvrtý</a:t>
            </a:r>
            <a:r>
              <a:rPr lang="en-US" sz="2000" dirty="0"/>
              <a:t> </a:t>
            </a:r>
            <a:r>
              <a:rPr lang="en-US" sz="2000" dirty="0" err="1"/>
              <a:t>najväčší</a:t>
            </a:r>
            <a:r>
              <a:rPr lang="en-US" sz="2000" dirty="0"/>
              <a:t> </a:t>
            </a:r>
            <a:r>
              <a:rPr lang="en-US" sz="2000" dirty="0" err="1"/>
              <a:t>výrobca</a:t>
            </a:r>
            <a:r>
              <a:rPr lang="en-US" sz="2000" dirty="0"/>
              <a:t> </a:t>
            </a:r>
            <a:r>
              <a:rPr lang="en-US" sz="2000" dirty="0" err="1"/>
              <a:t>elektriny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svete</a:t>
            </a: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Rusko</a:t>
            </a:r>
            <a:r>
              <a:rPr lang="en-US" sz="2000" dirty="0"/>
              <a:t> </a:t>
            </a:r>
            <a:r>
              <a:rPr lang="en-US" sz="2000" dirty="0" err="1"/>
              <a:t>prvé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svete</a:t>
            </a:r>
            <a:r>
              <a:rPr lang="en-US" sz="2000" dirty="0"/>
              <a:t> </a:t>
            </a:r>
            <a:r>
              <a:rPr lang="en-US" sz="2000" dirty="0" err="1"/>
              <a:t>postavilo</a:t>
            </a:r>
            <a:r>
              <a:rPr lang="en-US" sz="2000" dirty="0"/>
              <a:t> </a:t>
            </a:r>
            <a:r>
              <a:rPr lang="en-US" sz="2000" dirty="0" err="1"/>
              <a:t>jadrovú</a:t>
            </a:r>
            <a:r>
              <a:rPr lang="en-US" sz="2000" dirty="0"/>
              <a:t> </a:t>
            </a:r>
            <a:r>
              <a:rPr lang="en-US" sz="2000" dirty="0" err="1"/>
              <a:t>elektráreň</a:t>
            </a:r>
            <a:endParaRPr lang="en-US" sz="2000" dirty="0"/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RF </a:t>
            </a:r>
            <a:r>
              <a:rPr lang="en-US" sz="2000" dirty="0" err="1"/>
              <a:t>má</a:t>
            </a:r>
            <a:r>
              <a:rPr lang="en-US" sz="2000" dirty="0"/>
              <a:t> 38 </a:t>
            </a:r>
            <a:r>
              <a:rPr lang="en-US" sz="2000" dirty="0" err="1"/>
              <a:t>jadrových</a:t>
            </a:r>
            <a:r>
              <a:rPr lang="en-US" sz="2000" dirty="0"/>
              <a:t> </a:t>
            </a:r>
            <a:r>
              <a:rPr lang="en-US" sz="2000" dirty="0" err="1"/>
              <a:t>elektrární</a:t>
            </a:r>
            <a:r>
              <a:rPr lang="en-US" sz="2000" dirty="0"/>
              <a:t> (4 </a:t>
            </a:r>
            <a:r>
              <a:rPr lang="en-US" sz="2000" dirty="0" err="1"/>
              <a:t>miesto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svete</a:t>
            </a:r>
            <a:r>
              <a:rPr lang="en-US" sz="2000" dirty="0"/>
              <a:t>) 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4" name="Obrázok 3" descr="Obrázok, na ktorom je chladiaca veža, elektráreň, hora, atómová elektráreň">
            <a:extLst>
              <a:ext uri="{FF2B5EF4-FFF2-40B4-BE49-F238E27FC236}">
                <a16:creationId xmlns:a16="http://schemas.microsoft.com/office/drawing/2014/main" id="{AA382C32-CB92-2DE6-1F1B-E9F6993AB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305" y="2184914"/>
            <a:ext cx="3796629" cy="3755915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BlokTextu 4">
            <a:extLst>
              <a:ext uri="{FF2B5EF4-FFF2-40B4-BE49-F238E27FC236}">
                <a16:creationId xmlns:a16="http://schemas.microsoft.com/office/drawing/2014/main" id="{6136E50E-5FE2-7BBD-8A7B-109988A64DCB}"/>
              </a:ext>
            </a:extLst>
          </p:cNvPr>
          <p:cNvSpPr txBox="1"/>
          <p:nvPr/>
        </p:nvSpPr>
        <p:spPr>
          <a:xfrm>
            <a:off x="7215305" y="5565238"/>
            <a:ext cx="3796629" cy="375591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sk-SK" sz="850" err="1">
                <a:solidFill>
                  <a:srgbClr val="FFFFFF"/>
                </a:solidFill>
              </a:rPr>
              <a:t>Balakovská</a:t>
            </a:r>
            <a:r>
              <a:rPr lang="sk-SK" sz="850">
                <a:solidFill>
                  <a:srgbClr val="FFFFFF"/>
                </a:solidFill>
              </a:rPr>
              <a:t> jadrová elektráreň (Saratovská oblasť – južný tok rieky Volga). Výkon 4GW. </a:t>
            </a:r>
          </a:p>
          <a:p>
            <a:pPr algn="ctr">
              <a:spcAft>
                <a:spcPts val="600"/>
              </a:spcAft>
            </a:pPr>
            <a:r>
              <a:rPr lang="sk-SK" sz="850">
                <a:solidFill>
                  <a:srgbClr val="FFFFFF"/>
                </a:solidFill>
              </a:rPr>
              <a:t>Jedna z najmodernejších.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E3435F76-45F2-C9B0-2DF1-C57616D97584}"/>
              </a:ext>
            </a:extLst>
          </p:cNvPr>
          <p:cNvSpPr txBox="1"/>
          <p:nvPr/>
        </p:nvSpPr>
        <p:spPr>
          <a:xfrm>
            <a:off x="1137034" y="964276"/>
            <a:ext cx="28774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b="1" dirty="0" err="1"/>
              <a:t>Energetika</a:t>
            </a:r>
            <a:endParaRPr lang="sk-SK" sz="3200" b="1" dirty="0"/>
          </a:p>
        </p:txBody>
      </p:sp>
    </p:spTree>
    <p:extLst>
      <p:ext uri="{BB962C8B-B14F-4D97-AF65-F5344CB8AC3E}">
        <p14:creationId xmlns:p14="http://schemas.microsoft.com/office/powerpoint/2010/main" val="992297323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6674508-81D3-48CF-96BF-7FC60EAA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741994" cy="6858000"/>
          </a:xfrm>
          <a:custGeom>
            <a:avLst/>
            <a:gdLst>
              <a:gd name="connsiteX0" fmla="*/ 0 w 6568309"/>
              <a:gd name="connsiteY0" fmla="*/ 0 h 6858000"/>
              <a:gd name="connsiteX1" fmla="*/ 362841 w 6568309"/>
              <a:gd name="connsiteY1" fmla="*/ 0 h 6858000"/>
              <a:gd name="connsiteX2" fmla="*/ 523269 w 6568309"/>
              <a:gd name="connsiteY2" fmla="*/ 0 h 6858000"/>
              <a:gd name="connsiteX3" fmla="*/ 1343025 w 6568309"/>
              <a:gd name="connsiteY3" fmla="*/ 0 h 6858000"/>
              <a:gd name="connsiteX4" fmla="*/ 1705866 w 6568309"/>
              <a:gd name="connsiteY4" fmla="*/ 0 h 6858000"/>
              <a:gd name="connsiteX5" fmla="*/ 1866294 w 6568309"/>
              <a:gd name="connsiteY5" fmla="*/ 0 h 6858000"/>
              <a:gd name="connsiteX6" fmla="*/ 5225154 w 6568309"/>
              <a:gd name="connsiteY6" fmla="*/ 0 h 6858000"/>
              <a:gd name="connsiteX7" fmla="*/ 6568179 w 6568309"/>
              <a:gd name="connsiteY7" fmla="*/ 0 h 6858000"/>
              <a:gd name="connsiteX8" fmla="*/ 6568309 w 6568309"/>
              <a:gd name="connsiteY8" fmla="*/ 1 h 6858000"/>
              <a:gd name="connsiteX9" fmla="*/ 6562951 w 6568309"/>
              <a:gd name="connsiteY9" fmla="*/ 30700 h 6858000"/>
              <a:gd name="connsiteX10" fmla="*/ 6547446 w 6568309"/>
              <a:gd name="connsiteY10" fmla="*/ 310025 h 6858000"/>
              <a:gd name="connsiteX11" fmla="*/ 6558316 w 6568309"/>
              <a:gd name="connsiteY11" fmla="*/ 443960 h 6858000"/>
              <a:gd name="connsiteX12" fmla="*/ 6528896 w 6568309"/>
              <a:gd name="connsiteY12" fmla="*/ 642659 h 6858000"/>
              <a:gd name="connsiteX13" fmla="*/ 6523095 w 6568309"/>
              <a:gd name="connsiteY13" fmla="*/ 673307 h 6858000"/>
              <a:gd name="connsiteX14" fmla="*/ 6496169 w 6568309"/>
              <a:gd name="connsiteY14" fmla="*/ 839641 h 6858000"/>
              <a:gd name="connsiteX15" fmla="*/ 6450789 w 6568309"/>
              <a:gd name="connsiteY15" fmla="*/ 958357 h 6858000"/>
              <a:gd name="connsiteX16" fmla="*/ 6453996 w 6568309"/>
              <a:gd name="connsiteY16" fmla="*/ 963398 h 6858000"/>
              <a:gd name="connsiteX17" fmla="*/ 6419467 w 6568309"/>
              <a:gd name="connsiteY17" fmla="*/ 1117169 h 6858000"/>
              <a:gd name="connsiteX18" fmla="*/ 6417348 w 6568309"/>
              <a:gd name="connsiteY18" fmla="*/ 1144352 h 6858000"/>
              <a:gd name="connsiteX19" fmla="*/ 6418473 w 6568309"/>
              <a:gd name="connsiteY19" fmla="*/ 1164484 h 6858000"/>
              <a:gd name="connsiteX20" fmla="*/ 6406979 w 6568309"/>
              <a:gd name="connsiteY20" fmla="*/ 1213829 h 6858000"/>
              <a:gd name="connsiteX21" fmla="*/ 6381928 w 6568309"/>
              <a:gd name="connsiteY21" fmla="*/ 1294823 h 6858000"/>
              <a:gd name="connsiteX22" fmla="*/ 6377948 w 6568309"/>
              <a:gd name="connsiteY22" fmla="*/ 1312193 h 6858000"/>
              <a:gd name="connsiteX23" fmla="*/ 6379894 w 6568309"/>
              <a:gd name="connsiteY23" fmla="*/ 1327626 h 6858000"/>
              <a:gd name="connsiteX24" fmla="*/ 6385024 w 6568309"/>
              <a:gd name="connsiteY24" fmla="*/ 1331644 h 6858000"/>
              <a:gd name="connsiteX25" fmla="*/ 6383696 w 6568309"/>
              <a:gd name="connsiteY25" fmla="*/ 1341276 h 6858000"/>
              <a:gd name="connsiteX26" fmla="*/ 6384464 w 6568309"/>
              <a:gd name="connsiteY26" fmla="*/ 1343945 h 6858000"/>
              <a:gd name="connsiteX27" fmla="*/ 6387748 w 6568309"/>
              <a:gd name="connsiteY27" fmla="*/ 1359134 h 6858000"/>
              <a:gd name="connsiteX28" fmla="*/ 6364157 w 6568309"/>
              <a:gd name="connsiteY28" fmla="*/ 1427803 h 6858000"/>
              <a:gd name="connsiteX29" fmla="*/ 6335874 w 6568309"/>
              <a:gd name="connsiteY29" fmla="*/ 1540278 h 6858000"/>
              <a:gd name="connsiteX30" fmla="*/ 6331892 w 6568309"/>
              <a:gd name="connsiteY30" fmla="*/ 1547262 h 6858000"/>
              <a:gd name="connsiteX31" fmla="*/ 6332744 w 6568309"/>
              <a:gd name="connsiteY31" fmla="*/ 1577056 h 6858000"/>
              <a:gd name="connsiteX32" fmla="*/ 6333604 w 6568309"/>
              <a:gd name="connsiteY32" fmla="*/ 1595898 h 6858000"/>
              <a:gd name="connsiteX33" fmla="*/ 6324749 w 6568309"/>
              <a:gd name="connsiteY33" fmla="*/ 1703726 h 6858000"/>
              <a:gd name="connsiteX34" fmla="*/ 6329594 w 6568309"/>
              <a:gd name="connsiteY34" fmla="*/ 1809535 h 6858000"/>
              <a:gd name="connsiteX35" fmla="*/ 6329062 w 6568309"/>
              <a:gd name="connsiteY35" fmla="*/ 2018310 h 6858000"/>
              <a:gd name="connsiteX36" fmla="*/ 6321735 w 6568309"/>
              <a:gd name="connsiteY36" fmla="*/ 2071355 h 6858000"/>
              <a:gd name="connsiteX37" fmla="*/ 6322678 w 6568309"/>
              <a:gd name="connsiteY37" fmla="*/ 2141166 h 6858000"/>
              <a:gd name="connsiteX38" fmla="*/ 6321340 w 6568309"/>
              <a:gd name="connsiteY38" fmla="*/ 2154548 h 6858000"/>
              <a:gd name="connsiteX39" fmla="*/ 6316582 w 6568309"/>
              <a:gd name="connsiteY39" fmla="*/ 2158153 h 6858000"/>
              <a:gd name="connsiteX40" fmla="*/ 6311428 w 6568309"/>
              <a:gd name="connsiteY40" fmla="*/ 2178174 h 6858000"/>
              <a:gd name="connsiteX41" fmla="*/ 6310192 w 6568309"/>
              <a:gd name="connsiteY41" fmla="*/ 2202858 h 6858000"/>
              <a:gd name="connsiteX42" fmla="*/ 6309211 w 6568309"/>
              <a:gd name="connsiteY42" fmla="*/ 2320214 h 6858000"/>
              <a:gd name="connsiteX43" fmla="*/ 6300151 w 6568309"/>
              <a:gd name="connsiteY43" fmla="*/ 2417011 h 6858000"/>
              <a:gd name="connsiteX44" fmla="*/ 6295176 w 6568309"/>
              <a:gd name="connsiteY44" fmla="*/ 2454207 h 6858000"/>
              <a:gd name="connsiteX45" fmla="*/ 6293727 w 6568309"/>
              <a:gd name="connsiteY45" fmla="*/ 2487203 h 6858000"/>
              <a:gd name="connsiteX46" fmla="*/ 6285477 w 6568309"/>
              <a:gd name="connsiteY46" fmla="*/ 2512282 h 6858000"/>
              <a:gd name="connsiteX47" fmla="*/ 6286205 w 6568309"/>
              <a:gd name="connsiteY47" fmla="*/ 2514318 h 6858000"/>
              <a:gd name="connsiteX48" fmla="*/ 6304629 w 6568309"/>
              <a:gd name="connsiteY48" fmla="*/ 2574334 h 6858000"/>
              <a:gd name="connsiteX49" fmla="*/ 6303842 w 6568309"/>
              <a:gd name="connsiteY49" fmla="*/ 2579877 h 6858000"/>
              <a:gd name="connsiteX50" fmla="*/ 6303953 w 6568309"/>
              <a:gd name="connsiteY50" fmla="*/ 2608928 h 6858000"/>
              <a:gd name="connsiteX51" fmla="*/ 6303530 w 6568309"/>
              <a:gd name="connsiteY51" fmla="*/ 2613111 h 6858000"/>
              <a:gd name="connsiteX52" fmla="*/ 6297474 w 6568309"/>
              <a:gd name="connsiteY52" fmla="*/ 2621996 h 6858000"/>
              <a:gd name="connsiteX53" fmla="*/ 6299263 w 6568309"/>
              <a:gd name="connsiteY53" fmla="*/ 2634265 h 6858000"/>
              <a:gd name="connsiteX54" fmla="*/ 6293065 w 6568309"/>
              <a:gd name="connsiteY54" fmla="*/ 2647237 h 6858000"/>
              <a:gd name="connsiteX55" fmla="*/ 6297496 w 6568309"/>
              <a:gd name="connsiteY55" fmla="*/ 2650786 h 6858000"/>
              <a:gd name="connsiteX56" fmla="*/ 6301708 w 6568309"/>
              <a:gd name="connsiteY56" fmla="*/ 2661993 h 6858000"/>
              <a:gd name="connsiteX57" fmla="*/ 6295884 w 6568309"/>
              <a:gd name="connsiteY57" fmla="*/ 2670949 h 6858000"/>
              <a:gd name="connsiteX58" fmla="*/ 6291714 w 6568309"/>
              <a:gd name="connsiteY58" fmla="*/ 2690255 h 6858000"/>
              <a:gd name="connsiteX59" fmla="*/ 6292327 w 6568309"/>
              <a:gd name="connsiteY59" fmla="*/ 2695683 h 6858000"/>
              <a:gd name="connsiteX60" fmla="*/ 6284410 w 6568309"/>
              <a:gd name="connsiteY60" fmla="*/ 2713964 h 6858000"/>
              <a:gd name="connsiteX61" fmla="*/ 6280410 w 6568309"/>
              <a:gd name="connsiteY61" fmla="*/ 2730175 h 6858000"/>
              <a:gd name="connsiteX62" fmla="*/ 6288082 w 6568309"/>
              <a:gd name="connsiteY62" fmla="*/ 2763497 h 6858000"/>
              <a:gd name="connsiteX63" fmla="*/ 6260924 w 6568309"/>
              <a:gd name="connsiteY63" fmla="*/ 3051539 h 6858000"/>
              <a:gd name="connsiteX64" fmla="*/ 6210151 w 6568309"/>
              <a:gd name="connsiteY64" fmla="*/ 3335396 h 6858000"/>
              <a:gd name="connsiteX65" fmla="*/ 6212034 w 6568309"/>
              <a:gd name="connsiteY65" fmla="*/ 3456509 h 6858000"/>
              <a:gd name="connsiteX66" fmla="*/ 6197490 w 6568309"/>
              <a:gd name="connsiteY66" fmla="*/ 3531827 h 6858000"/>
              <a:gd name="connsiteX67" fmla="*/ 6208018 w 6568309"/>
              <a:gd name="connsiteY67" fmla="*/ 3570877 h 6858000"/>
              <a:gd name="connsiteX68" fmla="*/ 6205920 w 6568309"/>
              <a:gd name="connsiteY68" fmla="*/ 3583849 h 6858000"/>
              <a:gd name="connsiteX69" fmla="*/ 6199616 w 6568309"/>
              <a:gd name="connsiteY69" fmla="*/ 3592763 h 6858000"/>
              <a:gd name="connsiteX70" fmla="*/ 6181288 w 6568309"/>
              <a:gd name="connsiteY70" fmla="*/ 3653485 h 6858000"/>
              <a:gd name="connsiteX71" fmla="*/ 6175963 w 6568309"/>
              <a:gd name="connsiteY71" fmla="*/ 3670528 h 6858000"/>
              <a:gd name="connsiteX72" fmla="*/ 6176722 w 6568309"/>
              <a:gd name="connsiteY72" fmla="*/ 3685990 h 6858000"/>
              <a:gd name="connsiteX73" fmla="*/ 6181549 w 6568309"/>
              <a:gd name="connsiteY73" fmla="*/ 3690283 h 6858000"/>
              <a:gd name="connsiteX74" fmla="*/ 6179476 w 6568309"/>
              <a:gd name="connsiteY74" fmla="*/ 3699787 h 6858000"/>
              <a:gd name="connsiteX75" fmla="*/ 6180040 w 6568309"/>
              <a:gd name="connsiteY75" fmla="*/ 3702486 h 6858000"/>
              <a:gd name="connsiteX76" fmla="*/ 6182155 w 6568309"/>
              <a:gd name="connsiteY76" fmla="*/ 3717784 h 6858000"/>
              <a:gd name="connsiteX77" fmla="*/ 6158980 w 6568309"/>
              <a:gd name="connsiteY77" fmla="*/ 3746229 h 6858000"/>
              <a:gd name="connsiteX78" fmla="*/ 6096049 w 6568309"/>
              <a:gd name="connsiteY78" fmla="*/ 3924910 h 6858000"/>
              <a:gd name="connsiteX79" fmla="*/ 6069712 w 6568309"/>
              <a:gd name="connsiteY79" fmla="*/ 3989353 h 6858000"/>
              <a:gd name="connsiteX80" fmla="*/ 6067330 w 6568309"/>
              <a:gd name="connsiteY80" fmla="*/ 4033899 h 6858000"/>
              <a:gd name="connsiteX81" fmla="*/ 6061081 w 6568309"/>
              <a:gd name="connsiteY81" fmla="*/ 4142250 h 6858000"/>
              <a:gd name="connsiteX82" fmla="*/ 6042858 w 6568309"/>
              <a:gd name="connsiteY82" fmla="*/ 4329442 h 6858000"/>
              <a:gd name="connsiteX83" fmla="*/ 6034182 w 6568309"/>
              <a:gd name="connsiteY83" fmla="*/ 4456184 h 6858000"/>
              <a:gd name="connsiteX84" fmla="*/ 6029178 w 6568309"/>
              <a:gd name="connsiteY84" fmla="*/ 4468478 h 6858000"/>
              <a:gd name="connsiteX85" fmla="*/ 6029974 w 6568309"/>
              <a:gd name="connsiteY85" fmla="*/ 4469862 h 6858000"/>
              <a:gd name="connsiteX86" fmla="*/ 6028340 w 6568309"/>
              <a:gd name="connsiteY86" fmla="*/ 4483797 h 6858000"/>
              <a:gd name="connsiteX87" fmla="*/ 6025168 w 6568309"/>
              <a:gd name="connsiteY87" fmla="*/ 4487091 h 6858000"/>
              <a:gd name="connsiteX88" fmla="*/ 6023164 w 6568309"/>
              <a:gd name="connsiteY88" fmla="*/ 4496728 h 6858000"/>
              <a:gd name="connsiteX89" fmla="*/ 6016839 w 6568309"/>
              <a:gd name="connsiteY89" fmla="*/ 4515918 h 6858000"/>
              <a:gd name="connsiteX90" fmla="*/ 6017886 w 6568309"/>
              <a:gd name="connsiteY90" fmla="*/ 4519316 h 6858000"/>
              <a:gd name="connsiteX91" fmla="*/ 6011819 w 6568309"/>
              <a:gd name="connsiteY91" fmla="*/ 4547957 h 6858000"/>
              <a:gd name="connsiteX92" fmla="*/ 6012791 w 6568309"/>
              <a:gd name="connsiteY92" fmla="*/ 4548262 h 6858000"/>
              <a:gd name="connsiteX93" fmla="*/ 6015703 w 6568309"/>
              <a:gd name="connsiteY93" fmla="*/ 4555939 h 6858000"/>
              <a:gd name="connsiteX94" fmla="*/ 6018854 w 6568309"/>
              <a:gd name="connsiteY94" fmla="*/ 4570815 h 6858000"/>
              <a:gd name="connsiteX95" fmla="*/ 6033000 w 6568309"/>
              <a:gd name="connsiteY95" fmla="*/ 4633846 h 6858000"/>
              <a:gd name="connsiteX96" fmla="*/ 6032325 w 6568309"/>
              <a:gd name="connsiteY96" fmla="*/ 4639816 h 6858000"/>
              <a:gd name="connsiteX97" fmla="*/ 6032549 w 6568309"/>
              <a:gd name="connsiteY97" fmla="*/ 4639923 h 6858000"/>
              <a:gd name="connsiteX98" fmla="*/ 6032309 w 6568309"/>
              <a:gd name="connsiteY98" fmla="*/ 4646192 h 6858000"/>
              <a:gd name="connsiteX99" fmla="*/ 6031095 w 6568309"/>
              <a:gd name="connsiteY99" fmla="*/ 4650706 h 6858000"/>
              <a:gd name="connsiteX100" fmla="*/ 6029786 w 6568309"/>
              <a:gd name="connsiteY100" fmla="*/ 4662290 h 6858000"/>
              <a:gd name="connsiteX101" fmla="*/ 6030911 w 6568309"/>
              <a:gd name="connsiteY101" fmla="*/ 4666180 h 6858000"/>
              <a:gd name="connsiteX102" fmla="*/ 6033630 w 6568309"/>
              <a:gd name="connsiteY102" fmla="*/ 4667585 h 6858000"/>
              <a:gd name="connsiteX103" fmla="*/ 6033189 w 6568309"/>
              <a:gd name="connsiteY103" fmla="*/ 4668660 h 6858000"/>
              <a:gd name="connsiteX104" fmla="*/ 6038764 w 6568309"/>
              <a:gd name="connsiteY104" fmla="*/ 4689807 h 6858000"/>
              <a:gd name="connsiteX105" fmla="*/ 6042217 w 6568309"/>
              <a:gd name="connsiteY105" fmla="*/ 4737890 h 6858000"/>
              <a:gd name="connsiteX106" fmla="*/ 6040543 w 6568309"/>
              <a:gd name="connsiteY106" fmla="*/ 4765657 h 6858000"/>
              <a:gd name="connsiteX107" fmla="*/ 6039956 w 6568309"/>
              <a:gd name="connsiteY107" fmla="*/ 4841463 h 6858000"/>
              <a:gd name="connsiteX108" fmla="*/ 6057123 w 6568309"/>
              <a:gd name="connsiteY108" fmla="*/ 4969863 h 6858000"/>
              <a:gd name="connsiteX109" fmla="*/ 6055039 w 6568309"/>
              <a:gd name="connsiteY109" fmla="*/ 4974028 h 6858000"/>
              <a:gd name="connsiteX110" fmla="*/ 6053462 w 6568309"/>
              <a:gd name="connsiteY110" fmla="*/ 4980318 h 6858000"/>
              <a:gd name="connsiteX111" fmla="*/ 6053643 w 6568309"/>
              <a:gd name="connsiteY111" fmla="*/ 4980501 h 6858000"/>
              <a:gd name="connsiteX112" fmla="*/ 6051733 w 6568309"/>
              <a:gd name="connsiteY112" fmla="*/ 4986338 h 6858000"/>
              <a:gd name="connsiteX113" fmla="*/ 6049602 w 6568309"/>
              <a:gd name="connsiteY113" fmla="*/ 4991296 h 6858000"/>
              <a:gd name="connsiteX114" fmla="*/ 6075165 w 6568309"/>
              <a:gd name="connsiteY114" fmla="*/ 5076895 h 6858000"/>
              <a:gd name="connsiteX115" fmla="*/ 6073751 w 6568309"/>
              <a:gd name="connsiteY115" fmla="*/ 5081568 h 6858000"/>
              <a:gd name="connsiteX116" fmla="*/ 6073150 w 6568309"/>
              <a:gd name="connsiteY116" fmla="*/ 5088173 h 6858000"/>
              <a:gd name="connsiteX117" fmla="*/ 6073355 w 6568309"/>
              <a:gd name="connsiteY117" fmla="*/ 5088300 h 6858000"/>
              <a:gd name="connsiteX118" fmla="*/ 6072362 w 6568309"/>
              <a:gd name="connsiteY118" fmla="*/ 5094558 h 6858000"/>
              <a:gd name="connsiteX119" fmla="*/ 6064726 w 6568309"/>
              <a:gd name="connsiteY119" fmla="*/ 5125620 h 6858000"/>
              <a:gd name="connsiteX120" fmla="*/ 6065415 w 6568309"/>
              <a:gd name="connsiteY120" fmla="*/ 5268004 h 6858000"/>
              <a:gd name="connsiteX121" fmla="*/ 6066081 w 6568309"/>
              <a:gd name="connsiteY121" fmla="*/ 5269530 h 6858000"/>
              <a:gd name="connsiteX122" fmla="*/ 6043407 w 6568309"/>
              <a:gd name="connsiteY122" fmla="*/ 5390941 h 6858000"/>
              <a:gd name="connsiteX123" fmla="*/ 6025377 w 6568309"/>
              <a:gd name="connsiteY123" fmla="*/ 5539927 h 6858000"/>
              <a:gd name="connsiteX124" fmla="*/ 6010052 w 6568309"/>
              <a:gd name="connsiteY124" fmla="*/ 5791594 h 6858000"/>
              <a:gd name="connsiteX125" fmla="*/ 5994220 w 6568309"/>
              <a:gd name="connsiteY125" fmla="*/ 5855206 h 6858000"/>
              <a:gd name="connsiteX126" fmla="*/ 5982580 w 6568309"/>
              <a:gd name="connsiteY126" fmla="*/ 5873582 h 6858000"/>
              <a:gd name="connsiteX127" fmla="*/ 5983608 w 6568309"/>
              <a:gd name="connsiteY127" fmla="*/ 5876037 h 6858000"/>
              <a:gd name="connsiteX128" fmla="*/ 5983535 w 6568309"/>
              <a:gd name="connsiteY128" fmla="*/ 5886534 h 6858000"/>
              <a:gd name="connsiteX129" fmla="*/ 5988737 w 6568309"/>
              <a:gd name="connsiteY129" fmla="*/ 5888644 h 6858000"/>
              <a:gd name="connsiteX130" fmla="*/ 5992371 w 6568309"/>
              <a:gd name="connsiteY130" fmla="*/ 5903832 h 6858000"/>
              <a:gd name="connsiteX131" fmla="*/ 5990780 w 6568309"/>
              <a:gd name="connsiteY131" fmla="*/ 5923391 h 6858000"/>
              <a:gd name="connsiteX132" fmla="*/ 5993870 w 6568309"/>
              <a:gd name="connsiteY132" fmla="*/ 6013205 h 6858000"/>
              <a:gd name="connsiteX133" fmla="*/ 5997673 w 6568309"/>
              <a:gd name="connsiteY133" fmla="*/ 6074018 h 6858000"/>
              <a:gd name="connsiteX134" fmla="*/ 6014840 w 6568309"/>
              <a:gd name="connsiteY134" fmla="*/ 6130837 h 6858000"/>
              <a:gd name="connsiteX135" fmla="*/ 6010704 w 6568309"/>
              <a:gd name="connsiteY135" fmla="*/ 6152982 h 6858000"/>
              <a:gd name="connsiteX136" fmla="*/ 6038294 w 6568309"/>
              <a:gd name="connsiteY136" fmla="*/ 6221100 h 6858000"/>
              <a:gd name="connsiteX137" fmla="*/ 6052331 w 6568309"/>
              <a:gd name="connsiteY137" fmla="*/ 6287550 h 6858000"/>
              <a:gd name="connsiteX138" fmla="*/ 6074143 w 6568309"/>
              <a:gd name="connsiteY138" fmla="*/ 6401595 h 6858000"/>
              <a:gd name="connsiteX139" fmla="*/ 6060199 w 6568309"/>
              <a:gd name="connsiteY139" fmla="*/ 6487110 h 6858000"/>
              <a:gd name="connsiteX140" fmla="*/ 6081156 w 6568309"/>
              <a:gd name="connsiteY140" fmla="*/ 6588589 h 6858000"/>
              <a:gd name="connsiteX141" fmla="*/ 6114944 w 6568309"/>
              <a:gd name="connsiteY141" fmla="*/ 6769963 h 6858000"/>
              <a:gd name="connsiteX142" fmla="*/ 6128950 w 6568309"/>
              <a:gd name="connsiteY142" fmla="*/ 6835814 h 6858000"/>
              <a:gd name="connsiteX143" fmla="*/ 6132536 w 6568309"/>
              <a:gd name="connsiteY143" fmla="*/ 6858000 h 6858000"/>
              <a:gd name="connsiteX144" fmla="*/ 4789511 w 6568309"/>
              <a:gd name="connsiteY144" fmla="*/ 6858000 h 6858000"/>
              <a:gd name="connsiteX145" fmla="*/ 1866294 w 6568309"/>
              <a:gd name="connsiteY145" fmla="*/ 6858000 h 6858000"/>
              <a:gd name="connsiteX146" fmla="*/ 1705866 w 6568309"/>
              <a:gd name="connsiteY146" fmla="*/ 6858000 h 6858000"/>
              <a:gd name="connsiteX147" fmla="*/ 1343025 w 6568309"/>
              <a:gd name="connsiteY147" fmla="*/ 6858000 h 6858000"/>
              <a:gd name="connsiteX148" fmla="*/ 523269 w 6568309"/>
              <a:gd name="connsiteY148" fmla="*/ 6858000 h 6858000"/>
              <a:gd name="connsiteX149" fmla="*/ 362841 w 6568309"/>
              <a:gd name="connsiteY149" fmla="*/ 6858000 h 6858000"/>
              <a:gd name="connsiteX150" fmla="*/ 0 w 6568309"/>
              <a:gd name="connsiteY15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6568309" h="6858000">
                <a:moveTo>
                  <a:pt x="0" y="0"/>
                </a:moveTo>
                <a:lnTo>
                  <a:pt x="362841" y="0"/>
                </a:lnTo>
                <a:lnTo>
                  <a:pt x="523269" y="0"/>
                </a:lnTo>
                <a:lnTo>
                  <a:pt x="1343025" y="0"/>
                </a:lnTo>
                <a:lnTo>
                  <a:pt x="1705866" y="0"/>
                </a:lnTo>
                <a:lnTo>
                  <a:pt x="1866294" y="0"/>
                </a:lnTo>
                <a:lnTo>
                  <a:pt x="5225154" y="0"/>
                </a:lnTo>
                <a:lnTo>
                  <a:pt x="6568179" y="0"/>
                </a:lnTo>
                <a:lnTo>
                  <a:pt x="6568309" y="1"/>
                </a:lnTo>
                <a:lnTo>
                  <a:pt x="6562951" y="30700"/>
                </a:lnTo>
                <a:cubicBezTo>
                  <a:pt x="6559126" y="84364"/>
                  <a:pt x="6548218" y="241149"/>
                  <a:pt x="6547446" y="310025"/>
                </a:cubicBezTo>
                <a:cubicBezTo>
                  <a:pt x="6550151" y="367544"/>
                  <a:pt x="6557712" y="408251"/>
                  <a:pt x="6558316" y="443960"/>
                </a:cubicBezTo>
                <a:cubicBezTo>
                  <a:pt x="6555224" y="499397"/>
                  <a:pt x="6534767" y="604434"/>
                  <a:pt x="6528896" y="642659"/>
                </a:cubicBezTo>
                <a:cubicBezTo>
                  <a:pt x="6535204" y="657287"/>
                  <a:pt x="6515365" y="658191"/>
                  <a:pt x="6523095" y="673307"/>
                </a:cubicBezTo>
                <a:cubicBezTo>
                  <a:pt x="6523388" y="693769"/>
                  <a:pt x="6506868" y="797295"/>
                  <a:pt x="6496169" y="839641"/>
                </a:cubicBezTo>
                <a:cubicBezTo>
                  <a:pt x="6484119" y="887148"/>
                  <a:pt x="6457817" y="937731"/>
                  <a:pt x="6450789" y="958357"/>
                </a:cubicBezTo>
                <a:cubicBezTo>
                  <a:pt x="6443760" y="978983"/>
                  <a:pt x="6459217" y="936930"/>
                  <a:pt x="6453996" y="963398"/>
                </a:cubicBezTo>
                <a:cubicBezTo>
                  <a:pt x="6448777" y="989867"/>
                  <a:pt x="6425575" y="1087010"/>
                  <a:pt x="6419467" y="1117169"/>
                </a:cubicBezTo>
                <a:cubicBezTo>
                  <a:pt x="6431540" y="1118586"/>
                  <a:pt x="6409651" y="1135372"/>
                  <a:pt x="6417348" y="1144352"/>
                </a:cubicBezTo>
                <a:cubicBezTo>
                  <a:pt x="6424109" y="1150681"/>
                  <a:pt x="6419047" y="1157251"/>
                  <a:pt x="6418473" y="1164484"/>
                </a:cubicBezTo>
                <a:cubicBezTo>
                  <a:pt x="6423767" y="1173524"/>
                  <a:pt x="6413947" y="1205209"/>
                  <a:pt x="6406979" y="1213829"/>
                </a:cubicBezTo>
                <a:cubicBezTo>
                  <a:pt x="6382818" y="1235037"/>
                  <a:pt x="6400452" y="1277327"/>
                  <a:pt x="6381928" y="1294823"/>
                </a:cubicBezTo>
                <a:cubicBezTo>
                  <a:pt x="6379195" y="1300845"/>
                  <a:pt x="6378069" y="1306615"/>
                  <a:pt x="6377948" y="1312193"/>
                </a:cubicBezTo>
                <a:lnTo>
                  <a:pt x="6379894" y="1327626"/>
                </a:lnTo>
                <a:lnTo>
                  <a:pt x="6385024" y="1331644"/>
                </a:lnTo>
                <a:lnTo>
                  <a:pt x="6383696" y="1341276"/>
                </a:lnTo>
                <a:cubicBezTo>
                  <a:pt x="6383952" y="1342166"/>
                  <a:pt x="6384208" y="1343055"/>
                  <a:pt x="6384464" y="1343945"/>
                </a:cubicBezTo>
                <a:cubicBezTo>
                  <a:pt x="6385957" y="1349040"/>
                  <a:pt x="6387253" y="1354080"/>
                  <a:pt x="6387748" y="1359134"/>
                </a:cubicBezTo>
                <a:cubicBezTo>
                  <a:pt x="6384363" y="1373109"/>
                  <a:pt x="6372802" y="1397612"/>
                  <a:pt x="6364157" y="1427803"/>
                </a:cubicBezTo>
                <a:cubicBezTo>
                  <a:pt x="6348141" y="1460349"/>
                  <a:pt x="6348362" y="1505076"/>
                  <a:pt x="6335874" y="1540278"/>
                </a:cubicBezTo>
                <a:lnTo>
                  <a:pt x="6331892" y="1547262"/>
                </a:lnTo>
                <a:lnTo>
                  <a:pt x="6332744" y="1577056"/>
                </a:lnTo>
                <a:cubicBezTo>
                  <a:pt x="6335859" y="1582205"/>
                  <a:pt x="6336674" y="1589568"/>
                  <a:pt x="6333604" y="1595898"/>
                </a:cubicBezTo>
                <a:lnTo>
                  <a:pt x="6324749" y="1703726"/>
                </a:lnTo>
                <a:cubicBezTo>
                  <a:pt x="6324080" y="1739332"/>
                  <a:pt x="6318019" y="1754453"/>
                  <a:pt x="6329594" y="1809535"/>
                </a:cubicBezTo>
                <a:cubicBezTo>
                  <a:pt x="6344930" y="1868036"/>
                  <a:pt x="6323725" y="1952670"/>
                  <a:pt x="6329062" y="2018310"/>
                </a:cubicBezTo>
                <a:cubicBezTo>
                  <a:pt x="6308075" y="2053162"/>
                  <a:pt x="6326925" y="2034561"/>
                  <a:pt x="6321735" y="2071355"/>
                </a:cubicBezTo>
                <a:lnTo>
                  <a:pt x="6322678" y="2141166"/>
                </a:lnTo>
                <a:lnTo>
                  <a:pt x="6321340" y="2154548"/>
                </a:lnTo>
                <a:lnTo>
                  <a:pt x="6316582" y="2158153"/>
                </a:lnTo>
                <a:lnTo>
                  <a:pt x="6311428" y="2178174"/>
                </a:lnTo>
                <a:cubicBezTo>
                  <a:pt x="6310177" y="2185696"/>
                  <a:pt x="6309622" y="2193828"/>
                  <a:pt x="6310192" y="2202858"/>
                </a:cubicBezTo>
                <a:cubicBezTo>
                  <a:pt x="6319667" y="2232772"/>
                  <a:pt x="6296459" y="2283357"/>
                  <a:pt x="6309211" y="2320214"/>
                </a:cubicBezTo>
                <a:cubicBezTo>
                  <a:pt x="6307537" y="2355906"/>
                  <a:pt x="6302490" y="2394678"/>
                  <a:pt x="6300151" y="2417011"/>
                </a:cubicBezTo>
                <a:cubicBezTo>
                  <a:pt x="6292303" y="2426377"/>
                  <a:pt x="6304439" y="2456509"/>
                  <a:pt x="6295176" y="2454207"/>
                </a:cubicBezTo>
                <a:cubicBezTo>
                  <a:pt x="6299335" y="2464947"/>
                  <a:pt x="6297305" y="2476105"/>
                  <a:pt x="6293727" y="2487203"/>
                </a:cubicBezTo>
                <a:lnTo>
                  <a:pt x="6285477" y="2512282"/>
                </a:lnTo>
                <a:cubicBezTo>
                  <a:pt x="6285720" y="2512961"/>
                  <a:pt x="6285962" y="2513640"/>
                  <a:pt x="6286205" y="2514318"/>
                </a:cubicBezTo>
                <a:cubicBezTo>
                  <a:pt x="6292347" y="2534324"/>
                  <a:pt x="6298487" y="2554328"/>
                  <a:pt x="6304629" y="2574334"/>
                </a:cubicBezTo>
                <a:lnTo>
                  <a:pt x="6303842" y="2579877"/>
                </a:lnTo>
                <a:cubicBezTo>
                  <a:pt x="6303729" y="2585644"/>
                  <a:pt x="6304006" y="2603388"/>
                  <a:pt x="6303953" y="2608928"/>
                </a:cubicBezTo>
                <a:lnTo>
                  <a:pt x="6303530" y="2613111"/>
                </a:lnTo>
                <a:lnTo>
                  <a:pt x="6297474" y="2621996"/>
                </a:lnTo>
                <a:lnTo>
                  <a:pt x="6299263" y="2634265"/>
                </a:lnTo>
                <a:lnTo>
                  <a:pt x="6293065" y="2647237"/>
                </a:lnTo>
                <a:cubicBezTo>
                  <a:pt x="6294685" y="2648158"/>
                  <a:pt x="6296180" y="2649356"/>
                  <a:pt x="6297496" y="2650786"/>
                </a:cubicBezTo>
                <a:lnTo>
                  <a:pt x="6301708" y="2661993"/>
                </a:lnTo>
                <a:lnTo>
                  <a:pt x="6295884" y="2670949"/>
                </a:lnTo>
                <a:cubicBezTo>
                  <a:pt x="6304913" y="2672007"/>
                  <a:pt x="6294429" y="2681695"/>
                  <a:pt x="6291714" y="2690255"/>
                </a:cubicBezTo>
                <a:lnTo>
                  <a:pt x="6292327" y="2695683"/>
                </a:lnTo>
                <a:lnTo>
                  <a:pt x="6284410" y="2713964"/>
                </a:lnTo>
                <a:lnTo>
                  <a:pt x="6280410" y="2730175"/>
                </a:lnTo>
                <a:lnTo>
                  <a:pt x="6288082" y="2763497"/>
                </a:lnTo>
                <a:lnTo>
                  <a:pt x="6260924" y="3051539"/>
                </a:lnTo>
                <a:cubicBezTo>
                  <a:pt x="6251455" y="3165645"/>
                  <a:pt x="6222174" y="3216611"/>
                  <a:pt x="6210151" y="3335396"/>
                </a:cubicBezTo>
                <a:lnTo>
                  <a:pt x="6212034" y="3456509"/>
                </a:lnTo>
                <a:lnTo>
                  <a:pt x="6197490" y="3531827"/>
                </a:lnTo>
                <a:lnTo>
                  <a:pt x="6208018" y="3570877"/>
                </a:lnTo>
                <a:lnTo>
                  <a:pt x="6205920" y="3583849"/>
                </a:lnTo>
                <a:lnTo>
                  <a:pt x="6199616" y="3592763"/>
                </a:lnTo>
                <a:cubicBezTo>
                  <a:pt x="6191839" y="3613948"/>
                  <a:pt x="6196204" y="3641245"/>
                  <a:pt x="6181288" y="3653485"/>
                </a:cubicBezTo>
                <a:cubicBezTo>
                  <a:pt x="6178087" y="3659316"/>
                  <a:pt x="6176516" y="3664985"/>
                  <a:pt x="6175963" y="3670528"/>
                </a:cubicBezTo>
                <a:lnTo>
                  <a:pt x="6176722" y="3685990"/>
                </a:lnTo>
                <a:lnTo>
                  <a:pt x="6181549" y="3690283"/>
                </a:lnTo>
                <a:lnTo>
                  <a:pt x="6179476" y="3699787"/>
                </a:lnTo>
                <a:cubicBezTo>
                  <a:pt x="6179664" y="3700686"/>
                  <a:pt x="6179852" y="3701586"/>
                  <a:pt x="6180040" y="3702486"/>
                </a:cubicBezTo>
                <a:cubicBezTo>
                  <a:pt x="6181140" y="3707637"/>
                  <a:pt x="6182047" y="3712728"/>
                  <a:pt x="6182155" y="3717784"/>
                </a:cubicBezTo>
                <a:cubicBezTo>
                  <a:pt x="6156678" y="3711701"/>
                  <a:pt x="6178864" y="3759789"/>
                  <a:pt x="6158980" y="3746229"/>
                </a:cubicBezTo>
                <a:cubicBezTo>
                  <a:pt x="6144630" y="3780750"/>
                  <a:pt x="6117520" y="3867558"/>
                  <a:pt x="6096049" y="3924910"/>
                </a:cubicBezTo>
                <a:lnTo>
                  <a:pt x="6069712" y="3989353"/>
                </a:lnTo>
                <a:lnTo>
                  <a:pt x="6067330" y="4033899"/>
                </a:lnTo>
                <a:cubicBezTo>
                  <a:pt x="6065506" y="4070470"/>
                  <a:pt x="6063599" y="4110146"/>
                  <a:pt x="6061081" y="4142250"/>
                </a:cubicBezTo>
                <a:cubicBezTo>
                  <a:pt x="6055260" y="4200007"/>
                  <a:pt x="6045907" y="4278998"/>
                  <a:pt x="6042858" y="4329442"/>
                </a:cubicBezTo>
                <a:cubicBezTo>
                  <a:pt x="6038376" y="4381764"/>
                  <a:pt x="6036461" y="4433012"/>
                  <a:pt x="6034182" y="4456184"/>
                </a:cubicBezTo>
                <a:lnTo>
                  <a:pt x="6029178" y="4468478"/>
                </a:lnTo>
                <a:lnTo>
                  <a:pt x="6029974" y="4469862"/>
                </a:lnTo>
                <a:cubicBezTo>
                  <a:pt x="6031287" y="4476321"/>
                  <a:pt x="6030316" y="4480555"/>
                  <a:pt x="6028340" y="4483797"/>
                </a:cubicBezTo>
                <a:lnTo>
                  <a:pt x="6025168" y="4487091"/>
                </a:lnTo>
                <a:lnTo>
                  <a:pt x="6023164" y="4496728"/>
                </a:lnTo>
                <a:lnTo>
                  <a:pt x="6016839" y="4515918"/>
                </a:lnTo>
                <a:cubicBezTo>
                  <a:pt x="6017189" y="4517049"/>
                  <a:pt x="6017537" y="4518182"/>
                  <a:pt x="6017886" y="4519316"/>
                </a:cubicBezTo>
                <a:lnTo>
                  <a:pt x="6011819" y="4547957"/>
                </a:lnTo>
                <a:lnTo>
                  <a:pt x="6012791" y="4548262"/>
                </a:lnTo>
                <a:cubicBezTo>
                  <a:pt x="6014837" y="4549595"/>
                  <a:pt x="6016087" y="4551811"/>
                  <a:pt x="6015703" y="4555939"/>
                </a:cubicBezTo>
                <a:cubicBezTo>
                  <a:pt x="6031790" y="4548276"/>
                  <a:pt x="6021405" y="4557977"/>
                  <a:pt x="6018854" y="4570815"/>
                </a:cubicBezTo>
                <a:cubicBezTo>
                  <a:pt x="6021736" y="4583801"/>
                  <a:pt x="6030754" y="4622347"/>
                  <a:pt x="6033000" y="4633846"/>
                </a:cubicBezTo>
                <a:lnTo>
                  <a:pt x="6032325" y="4639816"/>
                </a:lnTo>
                <a:lnTo>
                  <a:pt x="6032549" y="4639923"/>
                </a:lnTo>
                <a:cubicBezTo>
                  <a:pt x="6032911" y="4641190"/>
                  <a:pt x="6032878" y="4643141"/>
                  <a:pt x="6032309" y="4646192"/>
                </a:cubicBezTo>
                <a:lnTo>
                  <a:pt x="6031095" y="4650706"/>
                </a:lnTo>
                <a:lnTo>
                  <a:pt x="6029786" y="4662290"/>
                </a:lnTo>
                <a:cubicBezTo>
                  <a:pt x="6030161" y="4663587"/>
                  <a:pt x="6030536" y="4664883"/>
                  <a:pt x="6030911" y="4666180"/>
                </a:cubicBezTo>
                <a:lnTo>
                  <a:pt x="6033630" y="4667585"/>
                </a:lnTo>
                <a:lnTo>
                  <a:pt x="6033189" y="4668660"/>
                </a:lnTo>
                <a:cubicBezTo>
                  <a:pt x="6027286" y="4676831"/>
                  <a:pt x="6019767" y="4679345"/>
                  <a:pt x="6038764" y="4689807"/>
                </a:cubicBezTo>
                <a:cubicBezTo>
                  <a:pt x="6028616" y="4708535"/>
                  <a:pt x="6040474" y="4712235"/>
                  <a:pt x="6042217" y="4737890"/>
                </a:cubicBezTo>
                <a:cubicBezTo>
                  <a:pt x="6033362" y="4748600"/>
                  <a:pt x="6035273" y="4757223"/>
                  <a:pt x="6040543" y="4765657"/>
                </a:cubicBezTo>
                <a:cubicBezTo>
                  <a:pt x="6034416" y="4790618"/>
                  <a:pt x="6040696" y="4813399"/>
                  <a:pt x="6039956" y="4841463"/>
                </a:cubicBezTo>
                <a:lnTo>
                  <a:pt x="6057123" y="4969863"/>
                </a:lnTo>
                <a:lnTo>
                  <a:pt x="6055039" y="4974028"/>
                </a:lnTo>
                <a:cubicBezTo>
                  <a:pt x="6053860" y="4976933"/>
                  <a:pt x="6053409" y="4978909"/>
                  <a:pt x="6053462" y="4980318"/>
                </a:cubicBezTo>
                <a:lnTo>
                  <a:pt x="6053643" y="4980501"/>
                </a:lnTo>
                <a:lnTo>
                  <a:pt x="6051733" y="4986338"/>
                </a:lnTo>
                <a:lnTo>
                  <a:pt x="6049602" y="4991296"/>
                </a:lnTo>
                <a:cubicBezTo>
                  <a:pt x="6058123" y="5019829"/>
                  <a:pt x="6066643" y="5048361"/>
                  <a:pt x="6075165" y="5076895"/>
                </a:cubicBezTo>
                <a:lnTo>
                  <a:pt x="6073751" y="5081568"/>
                </a:lnTo>
                <a:cubicBezTo>
                  <a:pt x="6073034" y="5084748"/>
                  <a:pt x="6072888" y="5086810"/>
                  <a:pt x="6073150" y="5088173"/>
                </a:cubicBezTo>
                <a:lnTo>
                  <a:pt x="6073355" y="5088300"/>
                </a:lnTo>
                <a:lnTo>
                  <a:pt x="6072362" y="5094558"/>
                </a:lnTo>
                <a:cubicBezTo>
                  <a:pt x="6070184" y="5105196"/>
                  <a:pt x="6067588" y="5115626"/>
                  <a:pt x="6064726" y="5125620"/>
                </a:cubicBezTo>
                <a:cubicBezTo>
                  <a:pt x="6063568" y="5154527"/>
                  <a:pt x="6065189" y="5244020"/>
                  <a:pt x="6065415" y="5268004"/>
                </a:cubicBezTo>
                <a:cubicBezTo>
                  <a:pt x="6065637" y="5268513"/>
                  <a:pt x="6065860" y="5269021"/>
                  <a:pt x="6066081" y="5269530"/>
                </a:cubicBezTo>
                <a:lnTo>
                  <a:pt x="6043407" y="5390941"/>
                </a:lnTo>
                <a:cubicBezTo>
                  <a:pt x="6032545" y="5438194"/>
                  <a:pt x="6020942" y="5465286"/>
                  <a:pt x="6025377" y="5539927"/>
                </a:cubicBezTo>
                <a:cubicBezTo>
                  <a:pt x="6019787" y="5610775"/>
                  <a:pt x="6013913" y="5740573"/>
                  <a:pt x="6010052" y="5791594"/>
                </a:cubicBezTo>
                <a:cubicBezTo>
                  <a:pt x="5989401" y="5787060"/>
                  <a:pt x="6018524" y="5849672"/>
                  <a:pt x="5994220" y="5855206"/>
                </a:cubicBezTo>
                <a:cubicBezTo>
                  <a:pt x="5995282" y="5860240"/>
                  <a:pt x="5980598" y="5868910"/>
                  <a:pt x="5982580" y="5873582"/>
                </a:cubicBezTo>
                <a:cubicBezTo>
                  <a:pt x="5982922" y="5874401"/>
                  <a:pt x="5983265" y="5875218"/>
                  <a:pt x="5983608" y="5876037"/>
                </a:cubicBezTo>
                <a:lnTo>
                  <a:pt x="5983535" y="5886534"/>
                </a:lnTo>
                <a:lnTo>
                  <a:pt x="5988737" y="5888644"/>
                </a:lnTo>
                <a:cubicBezTo>
                  <a:pt x="5989948" y="5893707"/>
                  <a:pt x="5991159" y="5898769"/>
                  <a:pt x="5992371" y="5903832"/>
                </a:cubicBezTo>
                <a:cubicBezTo>
                  <a:pt x="5992924" y="5909651"/>
                  <a:pt x="5992578" y="5916068"/>
                  <a:pt x="5990780" y="5923391"/>
                </a:cubicBezTo>
                <a:cubicBezTo>
                  <a:pt x="5975822" y="5948880"/>
                  <a:pt x="6013580" y="5981626"/>
                  <a:pt x="5993870" y="6013205"/>
                </a:cubicBezTo>
                <a:cubicBezTo>
                  <a:pt x="5988486" y="6024901"/>
                  <a:pt x="5991718" y="6066777"/>
                  <a:pt x="5997673" y="6074018"/>
                </a:cubicBezTo>
                <a:cubicBezTo>
                  <a:pt x="5998007" y="6081731"/>
                  <a:pt x="6007861" y="6126985"/>
                  <a:pt x="6014840" y="6130837"/>
                </a:cubicBezTo>
                <a:cubicBezTo>
                  <a:pt x="6022998" y="6137057"/>
                  <a:pt x="5999420" y="6156330"/>
                  <a:pt x="6010704" y="6152982"/>
                </a:cubicBezTo>
                <a:cubicBezTo>
                  <a:pt x="6008682" y="6186619"/>
                  <a:pt x="6039938" y="6191636"/>
                  <a:pt x="6038294" y="6221100"/>
                </a:cubicBezTo>
                <a:cubicBezTo>
                  <a:pt x="6039643" y="6222126"/>
                  <a:pt x="6046356" y="6257468"/>
                  <a:pt x="6052331" y="6287550"/>
                </a:cubicBezTo>
                <a:cubicBezTo>
                  <a:pt x="6058307" y="6317632"/>
                  <a:pt x="6082079" y="6391312"/>
                  <a:pt x="6074143" y="6401595"/>
                </a:cubicBezTo>
                <a:cubicBezTo>
                  <a:pt x="6074931" y="6423902"/>
                  <a:pt x="6059614" y="6432919"/>
                  <a:pt x="6060199" y="6487110"/>
                </a:cubicBezTo>
                <a:cubicBezTo>
                  <a:pt x="6075583" y="6574474"/>
                  <a:pt x="6076150" y="6553611"/>
                  <a:pt x="6081156" y="6588589"/>
                </a:cubicBezTo>
                <a:cubicBezTo>
                  <a:pt x="6102088" y="6637976"/>
                  <a:pt x="6067660" y="6687723"/>
                  <a:pt x="6114944" y="6769963"/>
                </a:cubicBezTo>
                <a:cubicBezTo>
                  <a:pt x="6130462" y="6819284"/>
                  <a:pt x="6119243" y="6817955"/>
                  <a:pt x="6128950" y="6835814"/>
                </a:cubicBezTo>
                <a:lnTo>
                  <a:pt x="6132536" y="6858000"/>
                </a:lnTo>
                <a:lnTo>
                  <a:pt x="4789511" y="6858000"/>
                </a:lnTo>
                <a:lnTo>
                  <a:pt x="1866294" y="6858000"/>
                </a:lnTo>
                <a:lnTo>
                  <a:pt x="1705866" y="6858000"/>
                </a:lnTo>
                <a:lnTo>
                  <a:pt x="1343025" y="6858000"/>
                </a:lnTo>
                <a:lnTo>
                  <a:pt x="523269" y="6858000"/>
                </a:lnTo>
                <a:lnTo>
                  <a:pt x="36284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0A17D095-E2F0-B952-8BDE-25A32825E65F}"/>
              </a:ext>
            </a:extLst>
          </p:cNvPr>
          <p:cNvSpPr txBox="1"/>
          <p:nvPr/>
        </p:nvSpPr>
        <p:spPr>
          <a:xfrm>
            <a:off x="796413" y="1828800"/>
            <a:ext cx="5034115" cy="42738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Obrábaná</a:t>
            </a:r>
            <a:r>
              <a:rPr lang="en-US" sz="2000" dirty="0"/>
              <a:t> </a:t>
            </a:r>
            <a:r>
              <a:rPr lang="en-US" sz="2000" dirty="0" err="1"/>
              <a:t>plocha</a:t>
            </a:r>
            <a:r>
              <a:rPr lang="en-US" sz="2000" dirty="0"/>
              <a:t> 1,3 mil. km2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Najväčší</a:t>
            </a:r>
            <a:r>
              <a:rPr lang="en-US" sz="2000" b="1" dirty="0"/>
              <a:t> </a:t>
            </a:r>
            <a:r>
              <a:rPr lang="en-US" sz="2000" b="1" dirty="0" err="1"/>
              <a:t>vývozca</a:t>
            </a:r>
            <a:r>
              <a:rPr lang="en-US" sz="2000" b="1" dirty="0"/>
              <a:t> </a:t>
            </a:r>
            <a:r>
              <a:rPr lang="en-US" sz="2000" b="1" dirty="0" err="1"/>
              <a:t>pšenice</a:t>
            </a:r>
            <a:r>
              <a:rPr lang="en-US" sz="2000" b="1" dirty="0"/>
              <a:t>, </a:t>
            </a:r>
            <a:r>
              <a:rPr lang="en-US" sz="2000" b="1" dirty="0" err="1"/>
              <a:t>jačmeňa</a:t>
            </a:r>
            <a:r>
              <a:rPr lang="en-US" sz="2000" b="1" dirty="0"/>
              <a:t> a </a:t>
            </a:r>
            <a:r>
              <a:rPr lang="en-US" sz="2000" b="1" dirty="0" err="1"/>
              <a:t>pohánky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svete</a:t>
            </a:r>
            <a:r>
              <a:rPr lang="en-US" sz="2000" dirty="0"/>
              <a:t>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Druhý</a:t>
            </a:r>
            <a:r>
              <a:rPr lang="en-US" sz="2000" dirty="0"/>
              <a:t> </a:t>
            </a:r>
            <a:r>
              <a:rPr lang="en-US" sz="2000" dirty="0" err="1"/>
              <a:t>najväčší</a:t>
            </a:r>
            <a:r>
              <a:rPr lang="en-US" sz="2000" dirty="0"/>
              <a:t> </a:t>
            </a:r>
            <a:r>
              <a:rPr lang="en-US" sz="2000" dirty="0" err="1"/>
              <a:t>vývozca</a:t>
            </a:r>
            <a:r>
              <a:rPr lang="en-US" sz="2000" dirty="0"/>
              <a:t> </a:t>
            </a:r>
            <a:r>
              <a:rPr lang="en-US" sz="2000" dirty="0" err="1"/>
              <a:t>kukurice</a:t>
            </a:r>
            <a:r>
              <a:rPr lang="en-US" sz="2000" dirty="0"/>
              <a:t> a </a:t>
            </a:r>
            <a:r>
              <a:rPr lang="en-US" sz="2000" dirty="0" err="1"/>
              <a:t>slnečnicového</a:t>
            </a:r>
            <a:r>
              <a:rPr lang="en-US" sz="2000" dirty="0"/>
              <a:t> </a:t>
            </a:r>
            <a:r>
              <a:rPr lang="en-US" sz="2000" dirty="0" err="1"/>
              <a:t>oleja</a:t>
            </a:r>
            <a:endParaRPr lang="en-US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Popredný</a:t>
            </a:r>
            <a:r>
              <a:rPr lang="en-US" sz="2000" dirty="0"/>
              <a:t> </a:t>
            </a:r>
            <a:r>
              <a:rPr lang="en-US" sz="2000" dirty="0" err="1"/>
              <a:t>výrobca</a:t>
            </a:r>
            <a:r>
              <a:rPr lang="en-US" sz="2000" dirty="0"/>
              <a:t> </a:t>
            </a:r>
            <a:r>
              <a:rPr lang="en-US" sz="2000" dirty="0" err="1"/>
              <a:t>hnojív</a:t>
            </a:r>
            <a:endParaRPr lang="en-US" sz="2000" dirty="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Šiesty</a:t>
            </a:r>
            <a:r>
              <a:rPr lang="en-US" sz="2000" dirty="0"/>
              <a:t> </a:t>
            </a:r>
            <a:r>
              <a:rPr lang="en-US" sz="2000" dirty="0" err="1"/>
              <a:t>najväčší</a:t>
            </a:r>
            <a:r>
              <a:rPr lang="en-US" sz="2000" dirty="0"/>
              <a:t> </a:t>
            </a:r>
            <a:r>
              <a:rPr lang="en-US" sz="2000" dirty="0" err="1"/>
              <a:t>rybársky</a:t>
            </a:r>
            <a:r>
              <a:rPr lang="en-US" sz="2000" dirty="0"/>
              <a:t> </a:t>
            </a:r>
            <a:r>
              <a:rPr lang="en-US" sz="2000" dirty="0" err="1"/>
              <a:t>priemysel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svete</a:t>
            </a:r>
            <a:r>
              <a:rPr lang="en-US" sz="2000" dirty="0"/>
              <a:t> (5 mil. ton </a:t>
            </a:r>
            <a:r>
              <a:rPr lang="en-US" sz="2000" dirty="0" err="1"/>
              <a:t>rýb</a:t>
            </a:r>
            <a:r>
              <a:rPr lang="en-US" sz="2000" dirty="0"/>
              <a:t> / </a:t>
            </a:r>
            <a:r>
              <a:rPr lang="en-US" sz="2000" dirty="0" err="1"/>
              <a:t>rok</a:t>
            </a:r>
            <a:r>
              <a:rPr lang="en-US" sz="2000" dirty="0"/>
              <a:t>)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Produkuje</a:t>
            </a:r>
            <a:r>
              <a:rPr lang="en-US" sz="2000" dirty="0"/>
              <a:t> </a:t>
            </a:r>
            <a:r>
              <a:rPr lang="en-US" sz="2000" dirty="0" err="1"/>
              <a:t>štvrtinu</a:t>
            </a:r>
            <a:r>
              <a:rPr lang="en-US" sz="2000" dirty="0"/>
              <a:t> </a:t>
            </a:r>
            <a:r>
              <a:rPr lang="en-US" sz="2000" dirty="0" err="1"/>
              <a:t>svetovej</a:t>
            </a:r>
            <a:r>
              <a:rPr lang="en-US" sz="2000" dirty="0"/>
              <a:t> </a:t>
            </a:r>
            <a:r>
              <a:rPr lang="en-US" sz="2000" dirty="0" err="1"/>
              <a:t>produkcie</a:t>
            </a:r>
            <a:r>
              <a:rPr lang="en-US" sz="2000" dirty="0"/>
              <a:t> </a:t>
            </a:r>
            <a:r>
              <a:rPr lang="en-US" sz="2000" dirty="0" err="1"/>
              <a:t>čerstvých</a:t>
            </a:r>
            <a:r>
              <a:rPr lang="en-US" sz="2000" dirty="0"/>
              <a:t> </a:t>
            </a:r>
            <a:r>
              <a:rPr lang="en-US" sz="2000" dirty="0" err="1"/>
              <a:t>rýb</a:t>
            </a:r>
            <a:r>
              <a:rPr lang="en-US" sz="2000" dirty="0"/>
              <a:t> a </a:t>
            </a:r>
            <a:r>
              <a:rPr lang="en-US" sz="2000" dirty="0" err="1"/>
              <a:t>tretinu</a:t>
            </a:r>
            <a:r>
              <a:rPr lang="en-US" sz="2000" dirty="0"/>
              <a:t> </a:t>
            </a:r>
            <a:r>
              <a:rPr lang="en-US" sz="2000" dirty="0" err="1"/>
              <a:t>svetovej</a:t>
            </a:r>
            <a:r>
              <a:rPr lang="en-US" sz="2000" dirty="0"/>
              <a:t> </a:t>
            </a:r>
            <a:r>
              <a:rPr lang="en-US" sz="2000" dirty="0" err="1"/>
              <a:t>produkcie</a:t>
            </a:r>
            <a:r>
              <a:rPr lang="en-US" sz="2000" dirty="0"/>
              <a:t> </a:t>
            </a:r>
            <a:r>
              <a:rPr lang="en-US" sz="2000" dirty="0" err="1"/>
              <a:t>konzervovaných</a:t>
            </a:r>
            <a:r>
              <a:rPr lang="en-US" sz="2000" dirty="0"/>
              <a:t> </a:t>
            </a:r>
            <a:r>
              <a:rPr lang="en-US" sz="2000" dirty="0" err="1"/>
              <a:t>rýb</a:t>
            </a:r>
            <a:r>
              <a:rPr lang="en-US" sz="2000" dirty="0"/>
              <a:t>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RF </a:t>
            </a:r>
            <a:r>
              <a:rPr lang="en-US" sz="2000" dirty="0" err="1"/>
              <a:t>produkuje</a:t>
            </a:r>
            <a:r>
              <a:rPr lang="en-US" sz="2000" dirty="0"/>
              <a:t> </a:t>
            </a:r>
            <a:r>
              <a:rPr lang="en-US" sz="2000" dirty="0" err="1"/>
              <a:t>najkvalitnejší</a:t>
            </a:r>
            <a:r>
              <a:rPr lang="en-US" sz="2000" dirty="0"/>
              <a:t> </a:t>
            </a:r>
            <a:r>
              <a:rPr lang="en-US" sz="2000" dirty="0" err="1"/>
              <a:t>kaviár</a:t>
            </a:r>
            <a:endParaRPr lang="en-US" sz="2000" dirty="0"/>
          </a:p>
        </p:txBody>
      </p:sp>
      <p:pic>
        <p:nvPicPr>
          <p:cNvPr id="4" name="Obrázok 3" descr="Obrázok, na ktorom je farmársky stroj, nebo, exteriér, žatva&#10;&#10;Automaticky generovaný popis">
            <a:extLst>
              <a:ext uri="{FF2B5EF4-FFF2-40B4-BE49-F238E27FC236}">
                <a16:creationId xmlns:a16="http://schemas.microsoft.com/office/drawing/2014/main" id="{3E9BF6E1-1FD9-2A30-6E17-974C4FFCFB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610" y="2391902"/>
            <a:ext cx="4737650" cy="2096410"/>
          </a:xfrm>
          <a:prstGeom prst="rect">
            <a:avLst/>
          </a:prstGeom>
        </p:spPr>
      </p:pic>
      <p:sp>
        <p:nvSpPr>
          <p:cNvPr id="5" name="BlokTextu 4">
            <a:extLst>
              <a:ext uri="{FF2B5EF4-FFF2-40B4-BE49-F238E27FC236}">
                <a16:creationId xmlns:a16="http://schemas.microsoft.com/office/drawing/2014/main" id="{3AD720CA-1492-350A-7CE6-F18AB35E4A7D}"/>
              </a:ext>
            </a:extLst>
          </p:cNvPr>
          <p:cNvSpPr txBox="1"/>
          <p:nvPr/>
        </p:nvSpPr>
        <p:spPr>
          <a:xfrm>
            <a:off x="1137033" y="964276"/>
            <a:ext cx="40249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Poľnohospodárstvo</a:t>
            </a:r>
            <a:endParaRPr lang="sk-SK" sz="3200" b="1" dirty="0"/>
          </a:p>
        </p:txBody>
      </p:sp>
    </p:spTree>
    <p:extLst>
      <p:ext uri="{BB962C8B-B14F-4D97-AF65-F5344CB8AC3E}">
        <p14:creationId xmlns:p14="http://schemas.microsoft.com/office/powerpoint/2010/main" val="387179136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787</TotalTime>
  <Words>1070</Words>
  <Application>Microsoft Office PowerPoint</Application>
  <PresentationFormat>Širokouhlá</PresentationFormat>
  <Paragraphs>123</Paragraphs>
  <Slides>13</Slides>
  <Notes>1</Notes>
  <HiddenSlides>0</HiddenSlides>
  <MMClips>0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Motív Office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Ďakujem za pozornosť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Prezentácia programu PowerPoint</dc:title>
  <dc:creator>Dušan Brozman</dc:creator>
  <cp:lastModifiedBy>Dušan Brozman</cp:lastModifiedBy>
  <cp:revision>2</cp:revision>
  <dcterms:created xsi:type="dcterms:W3CDTF">2024-03-31T07:47:58Z</dcterms:created>
  <dcterms:modified xsi:type="dcterms:W3CDTF">2024-03-31T21:07:23Z</dcterms:modified>
</cp:coreProperties>
</file>

<file path=docProps/thumbnail.jpeg>
</file>